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62" r:id="rId4"/>
    <p:sldId id="260" r:id="rId5"/>
    <p:sldId id="263" r:id="rId6"/>
    <p:sldId id="264" r:id="rId7"/>
    <p:sldId id="269" r:id="rId8"/>
    <p:sldId id="270" r:id="rId9"/>
    <p:sldId id="272" r:id="rId10"/>
    <p:sldId id="273" r:id="rId11"/>
    <p:sldId id="274" r:id="rId12"/>
    <p:sldId id="275" r:id="rId13"/>
    <p:sldId id="277" r:id="rId14"/>
    <p:sldId id="278" r:id="rId15"/>
    <p:sldId id="279" r:id="rId16"/>
    <p:sldId id="281" r:id="rId17"/>
  </p:sldIdLst>
  <p:sldSz cx="12192000" cy="6858000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>
      <p:cViewPr varScale="1">
        <p:scale>
          <a:sx n="84" d="100"/>
          <a:sy n="84" d="100"/>
        </p:scale>
        <p:origin x="-72" y="-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6374C6-493B-4A0C-8731-D14C547AED9B}" type="datetimeFigureOut">
              <a:rPr lang="cs-CZ"/>
              <a:pPr>
                <a:defRPr/>
              </a:pPr>
              <a:t>3.9.2014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30355-A4BA-464B-908F-F4C985F2D69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2846E-5DD0-4B27-BBBE-DAC2DB2CA35F}" type="datetimeFigureOut">
              <a:rPr lang="cs-CZ"/>
              <a:pPr>
                <a:defRPr/>
              </a:pPr>
              <a:t>3.9.2014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E59CA-5A08-4DA2-82A3-45487A862E3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8C4861-2CBD-4FF7-9144-2C0FCB7116A1}" type="datetimeFigureOut">
              <a:rPr lang="cs-CZ"/>
              <a:pPr>
                <a:defRPr/>
              </a:pPr>
              <a:t>3.9.2014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D834C-D988-43AE-8597-AB70124C733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9F62E-64B8-4650-9C3A-E963A12F15CF}" type="datetimeFigureOut">
              <a:rPr lang="cs-CZ"/>
              <a:pPr>
                <a:defRPr/>
              </a:pPr>
              <a:t>3.9.2014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F27CAA-B91C-47EF-9D78-3A95040F343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361F8-7260-46E1-9D9C-BB3FB3A316C9}" type="datetimeFigureOut">
              <a:rPr lang="cs-CZ"/>
              <a:pPr>
                <a:defRPr/>
              </a:pPr>
              <a:t>3.9.2014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BA4C9-C5B6-438F-B5FA-4CD9F63A7C6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133656-DFCB-42DF-B00F-C5E024465787}" type="datetimeFigureOut">
              <a:rPr lang="cs-CZ"/>
              <a:pPr>
                <a:defRPr/>
              </a:pPr>
              <a:t>3.9.2014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E10B5-A44E-4172-B6D1-0882180FE82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0E06D-7F22-4237-85C0-D3A9367214B5}" type="datetimeFigureOut">
              <a:rPr lang="cs-CZ"/>
              <a:pPr>
                <a:defRPr/>
              </a:pPr>
              <a:t>3.9.2014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9152E2-B591-42E5-9787-B85E033BB78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11761-958A-4F52-AA03-E29F513DBB26}" type="datetimeFigureOut">
              <a:rPr lang="cs-CZ"/>
              <a:pPr>
                <a:defRPr/>
              </a:pPr>
              <a:t>3.9.2014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96524-B95D-4784-9532-F0D64720D8B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FB9263-D3AA-4DF1-A646-AEEC03E0A2C5}" type="datetimeFigureOut">
              <a:rPr lang="cs-CZ"/>
              <a:pPr>
                <a:defRPr/>
              </a:pPr>
              <a:t>3.9.2014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60E379-9BCD-4CF7-BCD4-B909C9A3666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C976D-3B03-424C-908F-4A6562700503}" type="datetimeFigureOut">
              <a:rPr lang="cs-CZ"/>
              <a:pPr>
                <a:defRPr/>
              </a:pPr>
              <a:t>3.9.2014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C038C-57EA-4310-9DCE-461CA51AD44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07699-633A-4F15-9CD1-81638BB98F5D}" type="datetimeFigureOut">
              <a:rPr lang="cs-CZ"/>
              <a:pPr>
                <a:defRPr/>
              </a:pPr>
              <a:t>3.9.2014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270CF-C65D-4611-8EAF-E051DB1B2FA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Kliknutím lze upravit styl.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65D4A38-2EA5-46DF-A310-27C323F80429}" type="datetimeFigureOut">
              <a:rPr lang="cs-CZ"/>
              <a:pPr>
                <a:defRPr/>
              </a:pPr>
              <a:t>3.9.2014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05CCB03-C80C-4BF9-B328-E1158DBC95B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8" descr="http://www.noupe.com/wp-content/uploads/2011/04/illustratorbrushes6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9538" y="1077913"/>
            <a:ext cx="2454275" cy="98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://media.npr.org/assets/img/2012/08/01/istock_000011321340xsmall_custom-479ce8b2e39774bdcf54d93347aa0ed877fc03bc-s6-c30.jpg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563346" y="1878882"/>
            <a:ext cx="5911026" cy="3566568"/>
          </a:xfrm>
          <a:prstGeom prst="rect">
            <a:avLst/>
          </a:prstGeom>
          <a:noFill/>
          <a:effectLst>
            <a:softEdge rad="127000"/>
          </a:effectLst>
          <a:extLst/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52575" y="-495300"/>
            <a:ext cx="9639300" cy="46450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b="1" dirty="0"/>
              <a:t/>
            </a:r>
            <a:br>
              <a:rPr lang="cs-CZ" b="1" dirty="0"/>
            </a:b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b="1" dirty="0"/>
              <a:t/>
            </a:r>
            <a:br>
              <a:rPr lang="cs-CZ" b="1" dirty="0"/>
            </a:b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sz="4900" b="1" dirty="0" smtClean="0"/>
              <a:t>Malovací a poznávací zájezd do</a:t>
            </a:r>
            <a:br>
              <a:rPr lang="cs-CZ" sz="4900" b="1" dirty="0" smtClean="0"/>
            </a:br>
            <a:r>
              <a:rPr lang="cs-CZ" sz="4900" b="1" dirty="0" smtClean="0"/>
              <a:t>Českého Krumlova</a:t>
            </a: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                             </a:t>
            </a:r>
            <a:r>
              <a:rPr lang="cs-CZ" sz="4900" dirty="0" smtClean="0"/>
              <a:t>24.-26.9.2013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13318" name="Picture 6" descr="logo_cb_komplet"/>
          <p:cNvPicPr>
            <a:picLocks noGrp="1" noChangeAspect="1" noChangeArrowheads="1"/>
          </p:cNvPicPr>
          <p:nvPr>
            <p:ph type="subTitle" idx="4294967295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21225" y="5076825"/>
            <a:ext cx="6527800" cy="1025525"/>
          </a:xfrm>
          <a:noFill/>
        </p:spPr>
      </p:pic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7085013" y="6157913"/>
            <a:ext cx="1778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/>
              <a:t>PO ŠKOLE DO ŠKOLY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636395" y="6438542"/>
            <a:ext cx="70188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1200" dirty="0"/>
              <a:t>Tento projekt je spolufinancován Evropským Sociálním fondem a státním rozpočtem České republiky</a:t>
            </a:r>
            <a:endParaRPr lang="cs-CZ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Reprodukce prací studentů</a:t>
            </a:r>
          </a:p>
        </p:txBody>
      </p:sp>
      <p:pic>
        <p:nvPicPr>
          <p:cNvPr id="22530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646238"/>
            <a:ext cx="6116638" cy="4587875"/>
          </a:xfrm>
        </p:spPr>
      </p:pic>
      <p:pic>
        <p:nvPicPr>
          <p:cNvPr id="22531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5363" y="1646238"/>
            <a:ext cx="6116637" cy="458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3554" name="Obráze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3488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9350" y="0"/>
            <a:ext cx="5164138" cy="68865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4578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02050" y="-7938"/>
            <a:ext cx="5148263" cy="68659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5602" name="Obrázek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2238" y="0"/>
            <a:ext cx="4633912" cy="617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6626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49975" y="1192213"/>
            <a:ext cx="6149975" cy="4613275"/>
          </a:xfrm>
        </p:spPr>
      </p:pic>
      <p:pic>
        <p:nvPicPr>
          <p:cNvPr id="26627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92213"/>
            <a:ext cx="6149975" cy="461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Reprodukce prací pana profesora Z. Maniny</a:t>
            </a:r>
          </a:p>
        </p:txBody>
      </p:sp>
      <p:pic>
        <p:nvPicPr>
          <p:cNvPr id="27650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81225" y="1570038"/>
            <a:ext cx="7050088" cy="5287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mtClean="0"/>
              <a:t>Děkuji za pozornost</a:t>
            </a:r>
          </a:p>
        </p:txBody>
      </p:sp>
      <p:sp>
        <p:nvSpPr>
          <p:cNvPr id="28674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0" descr="http://cdn.dickblick.com/items/220/82/22082-1009-3-3ww-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26363" y="4757738"/>
            <a:ext cx="4160837" cy="210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 descr="http://i1229.photobucket.com/albums/ee480/janitaljaard/PaintBrushes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65"/>
          <a:stretch/>
        </p:blipFill>
        <p:spPr bwMode="auto">
          <a:xfrm rot="5400000">
            <a:off x="2016692" y="-1254807"/>
            <a:ext cx="1052186" cy="5386187"/>
          </a:xfrm>
          <a:prstGeom prst="rect">
            <a:avLst/>
          </a:prstGeom>
          <a:noFill/>
          <a:effectLst>
            <a:softEdge rad="63500"/>
          </a:effectLst>
          <a:extLst/>
        </p:spPr>
      </p:pic>
      <p:sp>
        <p:nvSpPr>
          <p:cNvPr id="14339" name="Nadpis 1"/>
          <p:cNvSpPr>
            <a:spLocks noGrp="1"/>
          </p:cNvSpPr>
          <p:nvPr>
            <p:ph type="title"/>
          </p:nvPr>
        </p:nvSpPr>
        <p:spPr>
          <a:xfrm>
            <a:off x="1138238" y="314325"/>
            <a:ext cx="10515600" cy="1325563"/>
          </a:xfrm>
        </p:spPr>
        <p:txBody>
          <a:bodyPr/>
          <a:lstStyle/>
          <a:p>
            <a:r>
              <a:rPr lang="cs-CZ" smtClean="0"/>
              <a:t>První den zájezdu</a:t>
            </a:r>
          </a:p>
        </p:txBody>
      </p:sp>
      <p:sp>
        <p:nvSpPr>
          <p:cNvPr id="14340" name="Zástupný symbol pro obsah 5"/>
          <p:cNvSpPr>
            <a:spLocks noGrp="1"/>
          </p:cNvSpPr>
          <p:nvPr>
            <p:ph idx="1"/>
          </p:nvPr>
        </p:nvSpPr>
        <p:spPr>
          <a:xfrm>
            <a:off x="1138238" y="1787525"/>
            <a:ext cx="10515600" cy="4351338"/>
          </a:xfrm>
        </p:spPr>
        <p:txBody>
          <a:bodyPr/>
          <a:lstStyle/>
          <a:p>
            <a:r>
              <a:rPr lang="cs-CZ" smtClean="0"/>
              <a:t>Zájezdu se zúčastnilo 10 studentů.</a:t>
            </a:r>
          </a:p>
          <a:p>
            <a:r>
              <a:rPr lang="cs-CZ" smtClean="0"/>
              <a:t>24.9 jsme v 8:00 vyjeli z Kladna do Českého Krumlova. </a:t>
            </a:r>
          </a:p>
          <a:p>
            <a:r>
              <a:rPr lang="cs-CZ" smtClean="0"/>
              <a:t>Cestou jsme se zastavili v bývalém cisterciáckém klášteře Zlatá Koruna, po prohlídce jsme kreslili a malovali architekturu a okolí. </a:t>
            </a:r>
          </a:p>
          <a:p>
            <a:r>
              <a:rPr lang="cs-CZ" smtClean="0"/>
              <a:t>Pak jsme přijeli do Krumlova. Po ubytování a obědě jsme šli kreslit do areálu zámku. </a:t>
            </a:r>
          </a:p>
          <a:p>
            <a:endParaRPr lang="cs-CZ" smtClean="0"/>
          </a:p>
        </p:txBody>
      </p:sp>
      <p:pic>
        <p:nvPicPr>
          <p:cNvPr id="14341" name="Picture 12" descr="http://www.noupe.com/wp-content/uploads/2011/04/illustratorbrushes68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535779">
            <a:off x="10723563" y="-849313"/>
            <a:ext cx="896938" cy="313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14" descr="http://www.noupe.com/wp-content/uploads/2011/04/illustratorbrushes68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852"/>
          <a:stretch>
            <a:fillRect/>
          </a:stretch>
        </p:blipFill>
        <p:spPr bwMode="auto">
          <a:xfrm>
            <a:off x="1038225" y="1878013"/>
            <a:ext cx="425450" cy="24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16" descr="http://www.noupe.com/wp-content/uploads/2011/04/illustratorbrushes68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8238" y="2382838"/>
            <a:ext cx="311150" cy="22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20" descr="http://www.noupe.com/wp-content/uploads/2011/04/illustratorbrushes68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8238" y="2901950"/>
            <a:ext cx="27622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22" descr="http://www.noupe.com/wp-content/uploads/2011/04/illustratorbrushes68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10"/>
          <a:stretch>
            <a:fillRect/>
          </a:stretch>
        </p:blipFill>
        <p:spPr bwMode="auto">
          <a:xfrm>
            <a:off x="1138238" y="3792538"/>
            <a:ext cx="319087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15362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25450" y="974725"/>
            <a:ext cx="6389688" cy="4792663"/>
          </a:xfrm>
        </p:spPr>
      </p:pic>
      <p:pic>
        <p:nvPicPr>
          <p:cNvPr id="15363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4238" y="974725"/>
            <a:ext cx="6391275" cy="479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0" descr="http://cdn.dickblick.com/items/220/82/22082-1009-3-3ww-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26363" y="4757738"/>
            <a:ext cx="4160837" cy="210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 descr="http://i1229.photobucket.com/albums/ee480/janitaljaard/PaintBrushes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65"/>
          <a:stretch/>
        </p:blipFill>
        <p:spPr bwMode="auto">
          <a:xfrm rot="5400000">
            <a:off x="2016692" y="-1254807"/>
            <a:ext cx="1052186" cy="5386187"/>
          </a:xfrm>
          <a:prstGeom prst="rect">
            <a:avLst/>
          </a:prstGeom>
          <a:noFill/>
          <a:effectLst>
            <a:softEdge rad="63500"/>
          </a:effectLst>
          <a:extLst/>
        </p:spPr>
      </p:pic>
      <p:sp>
        <p:nvSpPr>
          <p:cNvPr id="16387" name="Nadpis 1"/>
          <p:cNvSpPr>
            <a:spLocks noGrp="1"/>
          </p:cNvSpPr>
          <p:nvPr>
            <p:ph type="title"/>
          </p:nvPr>
        </p:nvSpPr>
        <p:spPr>
          <a:xfrm>
            <a:off x="1138238" y="314325"/>
            <a:ext cx="10515600" cy="1325563"/>
          </a:xfrm>
        </p:spPr>
        <p:txBody>
          <a:bodyPr/>
          <a:lstStyle/>
          <a:p>
            <a:r>
              <a:rPr lang="cs-CZ" smtClean="0"/>
              <a:t>Druhý den zájezdu</a:t>
            </a:r>
          </a:p>
        </p:txBody>
      </p:sp>
      <p:sp>
        <p:nvSpPr>
          <p:cNvPr id="16388" name="Zástupný symbol pro obsah 5"/>
          <p:cNvSpPr>
            <a:spLocks noGrp="1"/>
          </p:cNvSpPr>
          <p:nvPr>
            <p:ph idx="1"/>
          </p:nvPr>
        </p:nvSpPr>
        <p:spPr>
          <a:xfrm>
            <a:off x="1138238" y="1787525"/>
            <a:ext cx="10515600" cy="4351338"/>
          </a:xfrm>
        </p:spPr>
        <p:txBody>
          <a:bodyPr/>
          <a:lstStyle/>
          <a:p>
            <a:r>
              <a:rPr lang="cs-CZ" smtClean="0"/>
              <a:t>Druhý den jsme absolvovali prohlídku interiéru zámku se slavným maškarním sálem s iluzivní malbou; viděli jsme i renesanční a rokokové sály</a:t>
            </a:r>
          </a:p>
          <a:p>
            <a:r>
              <a:rPr lang="cs-CZ" smtClean="0"/>
              <a:t>Po jídle jsme malovali v zámecké zahradě.</a:t>
            </a:r>
          </a:p>
          <a:p>
            <a:r>
              <a:rPr lang="cs-CZ" smtClean="0"/>
              <a:t>Odpoledne jsme navštívili Egon Schiele Art Centrum s grafikami, kresbami a obrazy slavného rodáka a hlavního představitele vídeňské secese a expresivní malby.</a:t>
            </a:r>
          </a:p>
          <a:p>
            <a:endParaRPr lang="cs-CZ" smtClean="0"/>
          </a:p>
          <a:p>
            <a:endParaRPr lang="cs-CZ" smtClean="0"/>
          </a:p>
          <a:p>
            <a:endParaRPr lang="cs-CZ" smtClean="0"/>
          </a:p>
        </p:txBody>
      </p:sp>
      <p:pic>
        <p:nvPicPr>
          <p:cNvPr id="16389" name="Picture 12" descr="http://www.noupe.com/wp-content/uploads/2011/04/illustratorbrushes68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535779">
            <a:off x="10723563" y="-849313"/>
            <a:ext cx="896938" cy="313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14" descr="http://www.noupe.com/wp-content/uploads/2011/04/illustratorbrushes68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852"/>
          <a:stretch>
            <a:fillRect/>
          </a:stretch>
        </p:blipFill>
        <p:spPr bwMode="auto">
          <a:xfrm>
            <a:off x="1074738" y="1901825"/>
            <a:ext cx="42545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16" descr="http://www.noupe.com/wp-content/uploads/2011/04/illustratorbrushes68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8238" y="3211513"/>
            <a:ext cx="311150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20" descr="http://www.noupe.com/wp-content/uploads/2011/04/illustratorbrushes68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0938" y="3713163"/>
            <a:ext cx="274637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17410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85913" y="93663"/>
            <a:ext cx="9020175" cy="67643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1843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4000" y="100013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0" descr="http://cdn.dickblick.com/items/220/82/22082-1009-3-3ww-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26363" y="4757738"/>
            <a:ext cx="4160837" cy="210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 descr="http://i1229.photobucket.com/albums/ee480/janitaljaard/PaintBrushes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65"/>
          <a:stretch/>
        </p:blipFill>
        <p:spPr bwMode="auto">
          <a:xfrm rot="5400000">
            <a:off x="2016692" y="-1254807"/>
            <a:ext cx="1052186" cy="5386187"/>
          </a:xfrm>
          <a:prstGeom prst="rect">
            <a:avLst/>
          </a:prstGeom>
          <a:noFill/>
          <a:effectLst>
            <a:softEdge rad="63500"/>
          </a:effectLst>
          <a:extLst/>
        </p:spPr>
      </p:pic>
      <p:sp>
        <p:nvSpPr>
          <p:cNvPr id="19459" name="Nadpis 1"/>
          <p:cNvSpPr>
            <a:spLocks noGrp="1"/>
          </p:cNvSpPr>
          <p:nvPr>
            <p:ph type="title"/>
          </p:nvPr>
        </p:nvSpPr>
        <p:spPr>
          <a:xfrm>
            <a:off x="1138238" y="314325"/>
            <a:ext cx="10515600" cy="1325563"/>
          </a:xfrm>
        </p:spPr>
        <p:txBody>
          <a:bodyPr/>
          <a:lstStyle/>
          <a:p>
            <a:r>
              <a:rPr lang="cs-CZ" smtClean="0"/>
              <a:t>Třetí den zájezdu</a:t>
            </a:r>
          </a:p>
        </p:txBody>
      </p:sp>
      <p:sp>
        <p:nvSpPr>
          <p:cNvPr id="19460" name="Zástupný symbol pro obsah 5"/>
          <p:cNvSpPr>
            <a:spLocks noGrp="1"/>
          </p:cNvSpPr>
          <p:nvPr>
            <p:ph idx="1"/>
          </p:nvPr>
        </p:nvSpPr>
        <p:spPr>
          <a:xfrm>
            <a:off x="1138238" y="1787525"/>
            <a:ext cx="10515600" cy="4351338"/>
          </a:xfrm>
        </p:spPr>
        <p:txBody>
          <a:bodyPr/>
          <a:lstStyle/>
          <a:p>
            <a:r>
              <a:rPr lang="cs-CZ" smtClean="0"/>
              <a:t>Poslední den jsme jeli na návštěvu cisterciáckého kláštera ve Vyšším Brodě.</a:t>
            </a:r>
          </a:p>
          <a:p>
            <a:r>
              <a:rPr lang="cs-CZ" smtClean="0"/>
              <a:t>Po prohlídce jsme kreslili architekturu.</a:t>
            </a:r>
          </a:p>
          <a:p>
            <a:r>
              <a:rPr lang="cs-CZ" smtClean="0"/>
              <a:t>Na Kladno jsme dorazili kolem 18:00.</a:t>
            </a:r>
          </a:p>
        </p:txBody>
      </p:sp>
      <p:pic>
        <p:nvPicPr>
          <p:cNvPr id="19461" name="Picture 12" descr="http://www.noupe.com/wp-content/uploads/2011/04/illustratorbrushes68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535779">
            <a:off x="10723563" y="-849313"/>
            <a:ext cx="896938" cy="313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14" descr="http://www.noupe.com/wp-content/uploads/2011/04/illustratorbrushes68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852"/>
          <a:stretch>
            <a:fillRect/>
          </a:stretch>
        </p:blipFill>
        <p:spPr bwMode="auto">
          <a:xfrm>
            <a:off x="1081088" y="1870075"/>
            <a:ext cx="42545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16" descr="http://www.noupe.com/wp-content/uploads/2011/04/illustratorbrushes68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2525" y="2811463"/>
            <a:ext cx="311150" cy="22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20" descr="http://www.noupe.com/wp-content/uploads/2011/04/illustratorbrushes68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7288" y="3305175"/>
            <a:ext cx="274637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0482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0483" name="Picture 2" descr="http://www.fotoalpy.cz/pictures/166-V00x_8704_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7263" y="0"/>
            <a:ext cx="10277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0" descr="http://cdn.dickblick.com/items/220/82/22082-1009-3-3ww-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26363" y="4757738"/>
            <a:ext cx="4160837" cy="210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 descr="http://i1229.photobucket.com/albums/ee480/janitaljaard/PaintBrushes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65"/>
          <a:stretch/>
        </p:blipFill>
        <p:spPr bwMode="auto">
          <a:xfrm rot="5400000">
            <a:off x="2016692" y="-1254807"/>
            <a:ext cx="1052186" cy="5386187"/>
          </a:xfrm>
          <a:prstGeom prst="rect">
            <a:avLst/>
          </a:prstGeom>
          <a:noFill/>
          <a:effectLst>
            <a:softEdge rad="63500"/>
          </a:effectLst>
          <a:extLst/>
        </p:spPr>
      </p:pic>
      <p:sp>
        <p:nvSpPr>
          <p:cNvPr id="21507" name="Nadpis 1"/>
          <p:cNvSpPr>
            <a:spLocks noGrp="1"/>
          </p:cNvSpPr>
          <p:nvPr>
            <p:ph type="title"/>
          </p:nvPr>
        </p:nvSpPr>
        <p:spPr>
          <a:xfrm>
            <a:off x="1138238" y="314325"/>
            <a:ext cx="10515600" cy="1325563"/>
          </a:xfrm>
        </p:spPr>
        <p:txBody>
          <a:bodyPr/>
          <a:lstStyle/>
          <a:p>
            <a:r>
              <a:rPr lang="cs-CZ" smtClean="0"/>
              <a:t>Shrnutí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138238" y="1787525"/>
            <a:ext cx="10515600" cy="435133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/>
              <a:t>Se studenty jsme bezezbytku naplnili náročný program. Výtvarné práce studentů procvičili znalosti perspektivy i znalost hlavních architektonických prvků různých slohů. Reprodukce kreseb a maleb jsou součástí prezentace. Po návratu s prací studentů vytvoříme expozici, kterou vystavíme v prostorách gymnázia</a:t>
            </a:r>
            <a:r>
              <a:rPr lang="cs-CZ" dirty="0" smtClean="0"/>
              <a:t>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 smtClean="0"/>
              <a:t>Názor jedné ze studentek: Celý zájezd hodnotím velmi kladně. Výborně vybraná lokace (historické město) a skvěle zařízené ubytování i strava. Přístup kantora na jedničku, dobře jsem se bavila a zároveň se zdokonalovala a dozvěděla nové věci. Počet lidí ve skupině byl ideální. Děkuji</a:t>
            </a:r>
            <a:endParaRPr lang="cs-CZ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s-CZ" dirty="0" smtClean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cs-CZ" dirty="0"/>
          </a:p>
        </p:txBody>
      </p:sp>
      <p:pic>
        <p:nvPicPr>
          <p:cNvPr id="21509" name="Picture 12" descr="http://www.noupe.com/wp-content/uploads/2011/04/illustratorbrushes68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535779">
            <a:off x="10723563" y="-849313"/>
            <a:ext cx="896938" cy="313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14" descr="http://www.noupe.com/wp-content/uploads/2011/04/illustratorbrushes68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852"/>
          <a:stretch>
            <a:fillRect/>
          </a:stretch>
        </p:blipFill>
        <p:spPr bwMode="auto">
          <a:xfrm>
            <a:off x="1038225" y="1878013"/>
            <a:ext cx="425450" cy="24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16" descr="http://www.noupe.com/wp-content/uploads/2011/04/illustratorbrushes68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2525" y="3967163"/>
            <a:ext cx="311150" cy="22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</TotalTime>
  <Words>118</Words>
  <Application>Microsoft Office PowerPoint</Application>
  <PresentationFormat>Vlastní</PresentationFormat>
  <Paragraphs>23</Paragraphs>
  <Slides>16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17" baseType="lpstr">
      <vt:lpstr>Motiv Office</vt:lpstr>
      <vt:lpstr>     Malovací a poznávací zájezd do Českého Krumlova                              24.-26.9.2013  </vt:lpstr>
      <vt:lpstr>První den zájezdu</vt:lpstr>
      <vt:lpstr>Prezentace aplikace PowerPoint</vt:lpstr>
      <vt:lpstr>Druhý den zájezdu</vt:lpstr>
      <vt:lpstr>Prezentace aplikace PowerPoint</vt:lpstr>
      <vt:lpstr>Prezentace aplikace PowerPoint</vt:lpstr>
      <vt:lpstr>Třetí den zájezdu</vt:lpstr>
      <vt:lpstr>Prezentace aplikace PowerPoint</vt:lpstr>
      <vt:lpstr>Shrnutí</vt:lpstr>
      <vt:lpstr>Reprodukce prací studentů</vt:lpstr>
      <vt:lpstr>Prezentace aplikace PowerPoint</vt:lpstr>
      <vt:lpstr>Prezentace aplikace PowerPoint</vt:lpstr>
      <vt:lpstr>Prezentace aplikace PowerPoint</vt:lpstr>
      <vt:lpstr>Prezentace aplikace PowerPoint</vt:lpstr>
      <vt:lpstr>Reprodukce prací pana profesora Z. Maniny</vt:lpstr>
      <vt:lpstr>Děkuji za pozornost</vt:lpstr>
    </vt:vector>
  </TitlesOfParts>
  <Company>Cleverlance Enterprise Solutions a.s.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Mates</dc:creator>
  <cp:lastModifiedBy>správce</cp:lastModifiedBy>
  <cp:revision>24</cp:revision>
  <dcterms:created xsi:type="dcterms:W3CDTF">2013-10-01T20:29:35Z</dcterms:created>
  <dcterms:modified xsi:type="dcterms:W3CDTF">2014-09-03T17:08:20Z</dcterms:modified>
</cp:coreProperties>
</file>