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304" r:id="rId5"/>
    <p:sldId id="306" r:id="rId6"/>
    <p:sldId id="307" r:id="rId7"/>
    <p:sldId id="308" r:id="rId8"/>
    <p:sldId id="309" r:id="rId9"/>
    <p:sldId id="310" r:id="rId10"/>
    <p:sldId id="311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853E-58C7-4CC5-A60C-9403268348E7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1F70-3DFD-4DAC-82D4-8E9FA3BE09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885-A7CB-4626-A0A7-CEFE5D3DD694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F09A-B897-41B6-B215-15D0981D39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9199-F3E1-45A2-9B89-5C30F60EFE59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6E4-04DE-4483-8AEA-28D6578AE0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A665-1F27-4F0A-B544-B790C93481C5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ED81-3A4E-43E0-A7CB-4F7609077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3172-4CAC-44B9-948D-D16CC814C9CA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8464-408D-4176-9B44-10F64E27BE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411-1B38-40C8-8D4F-19D8E42EDD0E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D21C-E9EF-4BBE-9D63-6B4DB3513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55EB-0F75-44BB-A423-48AD710F4161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2B8A-D594-46BC-B83E-DD1D38ABE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7E5C-97E8-4BED-8808-1A87822F63B8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D0F9-DA07-4939-A10B-65551C85A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20F8-97A2-4BC7-A65F-83C87D409E8D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A512-3C0A-4911-9D36-6ECD3AC299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20DE-2BF8-4486-BBA3-B14BC8774148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4802-4EF1-4BE0-B58C-319CD522CC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B7B5-BF57-4BCD-97C5-5BA4F5BA99BD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4E1C-10BD-401A-84EC-B23857EC91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F79E1F-84D9-440F-B189-15C6DBAFBB83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C8F0F-5972-42E7-8CC3-929E88A6FD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88" y="2000250"/>
            <a:ext cx="8143875" cy="2500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6000" b="1" dirty="0" smtClean="0">
                <a:solidFill>
                  <a:schemeClr val="accent4">
                    <a:lumMod val="50000"/>
                  </a:schemeClr>
                </a:solidFill>
              </a:rPr>
              <a:t>PO ŠKOLE DO ŠKOLY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 </a:t>
            </a:r>
            <a:br>
              <a:rPr lang="cs-CZ" sz="4000" dirty="0" smtClean="0"/>
            </a:br>
            <a:r>
              <a:rPr lang="cs-CZ" sz="4000" dirty="0" smtClean="0"/>
              <a:t> </a:t>
            </a:r>
            <a:br>
              <a:rPr lang="cs-CZ" sz="4000" dirty="0" smtClean="0"/>
            </a:br>
            <a:r>
              <a:rPr lang="cs-CZ" sz="4000" dirty="0" smtClean="0">
                <a:solidFill>
                  <a:schemeClr val="accent4">
                    <a:lumMod val="50000"/>
                  </a:schemeClr>
                </a:solidFill>
              </a:rPr>
              <a:t>Projekt OPVK č. CZ.1.07/1.1.32/02.0006 </a:t>
            </a:r>
            <a:br>
              <a:rPr lang="cs-CZ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cs-CZ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1973" y="5831686"/>
            <a:ext cx="816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400" dirty="0"/>
              <a:t>Tento projekt je spolufinancován Evropským sociálním fondem a státním rozpočtem České republiky.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>
                <a:solidFill>
                  <a:srgbClr val="253D75"/>
                </a:solidFill>
                <a:latin typeface="Arial" charset="0"/>
              </a:rPr>
              <a:t>Francouzská ambasáda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2532" name="Picture 4" descr="P10101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557338"/>
            <a:ext cx="9072562" cy="513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Exkurze se zpracováním výstupů </a:t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Jazyky v realitě - Francouzský jazyk </a:t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Praha ve francouzštině</a:t>
            </a:r>
            <a:b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17.6. 2013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PO ŠKOLE DO ŠKOLY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CZ 1.07/1.1.32/02.0006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rgbClr val="FF0000"/>
                </a:solidFill>
              </a:rPr>
              <a:t>Pozvánka na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rgbClr val="FF0000"/>
                </a:solidFill>
              </a:rPr>
              <a:t>EXKURZI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rgbClr val="FF0000"/>
                </a:solidFill>
              </a:rPr>
              <a:t>PRAHA VE FRANCOUZSKÉM JAZYCE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dne 17.6. 20123 v době od 7.00 do 15:00 – 16.00 hodin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se účastní  studenti 2. a 3.  ročníků: třídy 2.B, 2.A, O6, 3.B, 3.C, O7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exkurze do Prahy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Odjezd z vlakového nádraží Kladno: 17. 6. 2013, 7:00 hodin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Předpokládaný návrat na vlakové nádraží: 15:00 – 16:00 hodin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rgbClr val="FF0000"/>
                </a:solidFill>
              </a:rPr>
              <a:t>Program: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Prohlídka Prahy s výkladem ve francouzském jazyce – obecné informace o Praze, historie a historické památky Prahy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Prohlídka výstavy plakátů Alfonse Muchy v Obecním domě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Cílová skupina: vybraní studenti druhého a třetího ročníku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Časová dotace: 6 hodin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rgbClr val="FF0000"/>
                </a:solidFill>
              </a:rPr>
              <a:t>Cílem </a:t>
            </a: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exkurze je seznámit se s obecnými informacemi o Praze, historií a historickými památkami Prahy.  Žáci také navštíví výstavu  plakátů malíře Alfonse Muchy v Obecním domě s odborným výkladem a seznámí se tak s životem a dílem tohoto známého umělce, který část svého života pobýval v Paříži.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V Kladně dne  3.6. 2013                                                                                                                                                 Tereza Černá, Iveta </a:t>
            </a:r>
            <a:r>
              <a:rPr lang="cs-CZ" sz="4800" b="1" dirty="0" err="1" smtClean="0">
                <a:solidFill>
                  <a:schemeClr val="accent4">
                    <a:lumMod val="50000"/>
                  </a:schemeClr>
                </a:solidFill>
              </a:rPr>
              <a:t>Hrazdirová</a:t>
            </a:r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</a:t>
            </a:r>
            <a:r>
              <a:rPr lang="cs-CZ" dirty="0" smtClean="0"/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Praha ve francouzštině </a:t>
            </a:r>
            <a:b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17.6. 2013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průběh akce: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  Žáci prošli trasu – Hrad, Hradčanské náměstí, Nový svět, Loreta, Strahov, Nerudova ulice, Kampa, Francouzská ambasáda, Karlův most, Klementinum, Staroměstské náměstí, Obecní dům.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Popis akce: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 Všichni studenti si připravili pracovní list se stručným výkladem ve francouzském jazyce k zadaným památkám, který přednesli pro ostatní studenty včetně obecných informací o Praze a její historii. Exkurze byla zakončena návštěvou výstavy Alfonse Muchy s odborným výkladem. Hlavním výstupem je schopnost prezentace pražských památek ve francouzském jazyce a příprava maturitního okruhu. 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PO ŠKOLE DO ŠKOLY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Pracovní list – Praha</a:t>
            </a:r>
            <a:endParaRPr lang="cs-CZ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dirty="0" err="1" smtClean="0">
                <a:solidFill>
                  <a:schemeClr val="accent4">
                    <a:lumMod val="50000"/>
                  </a:schemeClr>
                </a:solidFill>
              </a:rPr>
              <a:t>Nom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4">
                    <a:lumMod val="50000"/>
                  </a:schemeClr>
                </a:solidFill>
              </a:rPr>
              <a:t>du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 monument:</a:t>
            </a:r>
            <a:endParaRPr lang="cs-CZ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b="1" dirty="0" err="1" smtClean="0">
                <a:solidFill>
                  <a:schemeClr val="accent4">
                    <a:lumMod val="50000"/>
                  </a:schemeClr>
                </a:solidFill>
              </a:rPr>
              <a:t>Caractéristique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4">
                    <a:lumMod val="50000"/>
                  </a:schemeClr>
                </a:solidFill>
              </a:rPr>
              <a:t>génerale</a:t>
            </a:r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endParaRPr lang="cs-CZ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914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Fotografie z exkurze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436" name="Picture 4" descr="P10100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851275" cy="2271713"/>
          </a:xfrm>
          <a:prstGeom prst="rect">
            <a:avLst/>
          </a:prstGeom>
          <a:noFill/>
        </p:spPr>
      </p:pic>
      <p:pic>
        <p:nvPicPr>
          <p:cNvPr id="18437" name="Picture 5" descr="P101008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196975"/>
            <a:ext cx="2990850" cy="2243138"/>
          </a:xfrm>
          <a:prstGeom prst="rect">
            <a:avLst/>
          </a:prstGeom>
          <a:noFill/>
        </p:spPr>
      </p:pic>
      <p:pic>
        <p:nvPicPr>
          <p:cNvPr id="18438" name="Picture 6" descr="P10101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06713" cy="1997075"/>
          </a:xfrm>
          <a:prstGeom prst="rect">
            <a:avLst/>
          </a:prstGeom>
          <a:noFill/>
        </p:spPr>
      </p:pic>
      <p:pic>
        <p:nvPicPr>
          <p:cNvPr id="18440" name="Picture 8" descr="P10101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488" y="1196975"/>
            <a:ext cx="2322512" cy="3095625"/>
          </a:xfrm>
          <a:prstGeom prst="rect">
            <a:avLst/>
          </a:prstGeom>
          <a:noFill/>
        </p:spPr>
      </p:pic>
      <p:pic>
        <p:nvPicPr>
          <p:cNvPr id="18441" name="Picture 9" descr="P101000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3313112" cy="2044700"/>
          </a:xfrm>
          <a:prstGeom prst="rect">
            <a:avLst/>
          </a:prstGeom>
          <a:noFill/>
        </p:spPr>
      </p:pic>
      <p:pic>
        <p:nvPicPr>
          <p:cNvPr id="18442" name="Picture 10" descr="P101002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16538"/>
            <a:ext cx="3635375" cy="1541462"/>
          </a:xfrm>
          <a:prstGeom prst="rect">
            <a:avLst/>
          </a:prstGeom>
          <a:noFill/>
        </p:spPr>
      </p:pic>
      <p:pic>
        <p:nvPicPr>
          <p:cNvPr id="18443" name="Picture 11" descr="P101006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429000"/>
            <a:ext cx="2987675" cy="2105025"/>
          </a:xfrm>
          <a:prstGeom prst="rect">
            <a:avLst/>
          </a:prstGeom>
          <a:noFill/>
        </p:spPr>
      </p:pic>
      <p:pic>
        <p:nvPicPr>
          <p:cNvPr id="18444" name="Picture 12" descr="P101007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140325"/>
            <a:ext cx="3349625" cy="1717675"/>
          </a:xfrm>
          <a:prstGeom prst="rect">
            <a:avLst/>
          </a:prstGeom>
          <a:noFill/>
        </p:spPr>
      </p:pic>
      <p:pic>
        <p:nvPicPr>
          <p:cNvPr id="18447" name="Picture 15" descr="P101005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160963"/>
            <a:ext cx="2771775" cy="169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4">
                    <a:lumMod val="50000"/>
                  </a:schemeClr>
                </a:solidFill>
              </a:rPr>
              <a:t>Evaluační test 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b="1" dirty="0" smtClean="0">
                <a:solidFill>
                  <a:schemeClr val="accent4">
                    <a:lumMod val="50000"/>
                  </a:schemeClr>
                </a:solidFill>
              </a:rPr>
              <a:t>Test se skládal z otázek, práce s mapou a </a:t>
            </a:r>
            <a:r>
              <a:rPr lang="cs-CZ" sz="5600" b="1" dirty="0" err="1" smtClean="0">
                <a:solidFill>
                  <a:schemeClr val="accent4">
                    <a:lumMod val="50000"/>
                  </a:schemeClr>
                </a:solidFill>
              </a:rPr>
              <a:t>fototestu</a:t>
            </a:r>
            <a:endParaRPr lang="cs-CZ" sz="56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b="1" dirty="0" smtClean="0">
                <a:solidFill>
                  <a:srgbClr val="FF0000"/>
                </a:solidFill>
              </a:rPr>
              <a:t>Test d´</a:t>
            </a:r>
            <a:r>
              <a:rPr lang="cs-CZ" sz="5600" b="1" dirty="0" err="1" smtClean="0">
                <a:solidFill>
                  <a:srgbClr val="FF0000"/>
                </a:solidFill>
              </a:rPr>
              <a:t>évaluation</a:t>
            </a:r>
            <a:r>
              <a:rPr lang="cs-CZ" sz="5600" b="1" dirty="0" smtClean="0">
                <a:solidFill>
                  <a:srgbClr val="FF0000"/>
                </a:solidFill>
              </a:rPr>
              <a:t> – </a:t>
            </a:r>
            <a:r>
              <a:rPr lang="cs-CZ" sz="5600" b="1" dirty="0" err="1" smtClean="0">
                <a:solidFill>
                  <a:srgbClr val="FF0000"/>
                </a:solidFill>
              </a:rPr>
              <a:t>Prague</a:t>
            </a:r>
            <a:endParaRPr lang="cs-CZ" sz="56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b="1" dirty="0" err="1" smtClean="0">
                <a:solidFill>
                  <a:schemeClr val="accent4">
                    <a:lumMod val="50000"/>
                  </a:schemeClr>
                </a:solidFill>
              </a:rPr>
              <a:t>répondez</a:t>
            </a:r>
            <a:r>
              <a:rPr lang="cs-CZ" sz="5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b="1" dirty="0" err="1" smtClean="0">
                <a:solidFill>
                  <a:schemeClr val="accent4">
                    <a:lumMod val="50000"/>
                  </a:schemeClr>
                </a:solidFill>
              </a:rPr>
              <a:t>aux</a:t>
            </a:r>
            <a:r>
              <a:rPr lang="cs-CZ" sz="5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b="1" dirty="0" err="1" smtClean="0">
                <a:solidFill>
                  <a:schemeClr val="accent4">
                    <a:lumMod val="50000"/>
                  </a:schemeClr>
                </a:solidFill>
              </a:rPr>
              <a:t>questions</a:t>
            </a:r>
            <a:r>
              <a:rPr lang="cs-CZ" sz="5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Où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se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passent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les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évenements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importants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dans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Ch</a:t>
            </a:r>
            <a:r>
              <a:rPr lang="fr-FR" sz="5600" dirty="0" smtClean="0">
                <a:solidFill>
                  <a:schemeClr val="accent4">
                    <a:lumMod val="50000"/>
                  </a:schemeClr>
                </a:solidFill>
              </a:rPr>
              <a:t>â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teau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Prague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où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vient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nom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du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monument 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Lorette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Coment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s´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appelle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chef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-d´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oeuvre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d´Alfons Mucha?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Quelle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hauteur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Tour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Petřín?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Comment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s´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appelle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l´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architecte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qui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fait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construire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Pont Charles?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Comment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est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surnomée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notre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ville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capitale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durée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construction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cathédrale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Saint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Guy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– si</a:t>
            </a:r>
            <a:r>
              <a:rPr lang="fr-FR" sz="5600" dirty="0" smtClean="0">
                <a:solidFill>
                  <a:schemeClr val="accent4">
                    <a:lumMod val="50000"/>
                  </a:schemeClr>
                </a:solidFill>
              </a:rPr>
              <a:t>è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cles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Qui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participé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5600" dirty="0" smtClean="0">
                <a:solidFill>
                  <a:schemeClr val="accent4">
                    <a:lumMod val="50000"/>
                  </a:schemeClr>
                </a:solidFill>
              </a:rPr>
              <a:t>à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la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décoration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et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construction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du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Thé</a:t>
            </a:r>
            <a:r>
              <a:rPr lang="fr-FR" sz="5600" dirty="0" smtClean="0">
                <a:solidFill>
                  <a:schemeClr val="accent4">
                    <a:lumMod val="50000"/>
                  </a:schemeClr>
                </a:solidFill>
              </a:rPr>
              <a:t>â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tre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national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 (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trois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noms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Qu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est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qu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´on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peut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rouver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dans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le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b</a:t>
            </a:r>
            <a:r>
              <a:rPr lang="fr-FR" sz="5600" dirty="0" smtClean="0">
                <a:solidFill>
                  <a:schemeClr val="accent4">
                    <a:lumMod val="50000"/>
                  </a:schemeClr>
                </a:solidFill>
              </a:rPr>
              <a:t>â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timent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Clementinum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Donnez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au minimum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trois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noms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des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synagogues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juives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5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Où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vous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pouvez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trouver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l´</a:t>
            </a:r>
            <a:r>
              <a:rPr lang="cs-CZ" sz="5600" dirty="0" err="1" smtClean="0">
                <a:solidFill>
                  <a:schemeClr val="accent4">
                    <a:lumMod val="50000"/>
                  </a:schemeClr>
                </a:solidFill>
              </a:rPr>
              <a:t>Ambassade</a:t>
            </a:r>
            <a:r>
              <a:rPr lang="cs-CZ" sz="5600" dirty="0" smtClean="0">
                <a:solidFill>
                  <a:schemeClr val="accent4">
                    <a:lumMod val="50000"/>
                  </a:schemeClr>
                </a:solidFill>
              </a:rPr>
              <a:t> de France?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Fotografie z evaluačního testu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482" name="Zástupný symbol pro obsah 8" descr="petanque2013 1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1428750"/>
            <a:ext cx="3429000" cy="2571750"/>
          </a:xfrm>
        </p:spPr>
      </p:pic>
      <p:pic>
        <p:nvPicPr>
          <p:cNvPr id="20483" name="Obrázek 9" descr="petanque2013 1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446213"/>
            <a:ext cx="3405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ázek 10" descr="petanque2013 1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412591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Obrázek 11" descr="petanque2013 10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179888"/>
            <a:ext cx="3571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>
                <a:solidFill>
                  <a:srgbClr val="253D75"/>
                </a:solidFill>
                <a:latin typeface="Arial" charset="0"/>
              </a:rPr>
              <a:t>s vlajkami</a:t>
            </a:r>
            <a:endParaRPr lang="cs-CZ" smtClean="0">
              <a:latin typeface="Arial" charset="0"/>
            </a:endParaRPr>
          </a:p>
        </p:txBody>
      </p:sp>
      <p:pic>
        <p:nvPicPr>
          <p:cNvPr id="4" name="Zástupný symbol pro obsah 3" descr="praha_vlajky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357298"/>
            <a:ext cx="7886675" cy="5269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340</Words>
  <Application>Microsoft Office PowerPoint</Application>
  <PresentationFormat>Předvádění na obrazovce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   PO ŠKOLE DO ŠKOLY     Projekt OPVK č. CZ.1.07/1.1.32/02.0006  </vt:lpstr>
      <vt:lpstr>Exkurze se zpracováním výstupů  Jazyky v realitě - Francouzský jazyk    Praha ve francouzštině 17.6. 2013</vt:lpstr>
      <vt:lpstr> </vt:lpstr>
      <vt:lpstr>Praha ve francouzštině  17.6. 2013</vt:lpstr>
      <vt:lpstr>Prezentace aplikace PowerPoint</vt:lpstr>
      <vt:lpstr>Fotografie z exkurze</vt:lpstr>
      <vt:lpstr>Evaluační test </vt:lpstr>
      <vt:lpstr>Fotografie z evaluačního testu</vt:lpstr>
      <vt:lpstr>s vlajkami</vt:lpstr>
      <vt:lpstr>Francouzská ambasáda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správce</cp:lastModifiedBy>
  <cp:revision>94</cp:revision>
  <dcterms:created xsi:type="dcterms:W3CDTF">2012-09-01T07:55:01Z</dcterms:created>
  <dcterms:modified xsi:type="dcterms:W3CDTF">2014-09-03T17:09:06Z</dcterms:modified>
</cp:coreProperties>
</file>