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9CBFA9-E1D7-40D1-9EF7-731FB5A2580C}" type="datetimeFigureOut">
              <a:rPr lang="cs-CZ" smtClean="0"/>
              <a:pPr/>
              <a:t>3.9.2014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9EC26E-A268-4979-9764-290A3AD546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diamond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4000" b="1" dirty="0">
                <a:solidFill>
                  <a:srgbClr val="253D75"/>
                </a:solidFill>
              </a:rPr>
              <a:t>PO ŠKOLE DO ŠKOLY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 </a:t>
            </a:r>
            <a:br>
              <a:rPr lang="cs-CZ" sz="2400" dirty="0"/>
            </a:br>
            <a:r>
              <a:rPr lang="cs-CZ" sz="2400" dirty="0"/>
              <a:t> </a:t>
            </a:r>
            <a:br>
              <a:rPr lang="cs-CZ" sz="2400" dirty="0"/>
            </a:br>
            <a:r>
              <a:rPr lang="cs-CZ" sz="2400" dirty="0">
                <a:solidFill>
                  <a:srgbClr val="253D75"/>
                </a:solidFill>
              </a:rPr>
              <a:t>Projekt OPVK č. CZ.1.07/1.1.32/02.0006</a:t>
            </a:r>
          </a:p>
        </p:txBody>
      </p:sp>
      <p:pic>
        <p:nvPicPr>
          <p:cNvPr id="2052" name="Picture 2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1050" y="908050"/>
            <a:ext cx="5086350" cy="958850"/>
          </a:xfrm>
          <a:noFill/>
          <a:ln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403648" y="5755120"/>
            <a:ext cx="5837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000" dirty="0"/>
              <a:t>Tento projekt je spolufinancován Evropským sociálním fondem a státním rozpočtem České republiky.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800" dirty="0" err="1" smtClean="0"/>
              <a:t>Goethe</a:t>
            </a:r>
            <a:r>
              <a:rPr lang="cs-CZ" sz="8800" dirty="0" smtClean="0"/>
              <a:t> - Institut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221088"/>
            <a:ext cx="8458200" cy="914400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Projekt – Nach der </a:t>
            </a:r>
            <a:r>
              <a:rPr lang="cs-CZ" dirty="0" err="1" smtClean="0">
                <a:solidFill>
                  <a:schemeClr val="tx1"/>
                </a:solidFill>
              </a:rPr>
              <a:t>Schule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zur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Schule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779912" y="564177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14.5.2014</a:t>
            </a:r>
            <a:endParaRPr lang="cs-CZ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949280"/>
            <a:ext cx="9144000" cy="7067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Klassen</a:t>
            </a:r>
            <a:r>
              <a:rPr lang="cs-CZ" dirty="0" smtClean="0"/>
              <a:t> 3.C </a:t>
            </a:r>
            <a:r>
              <a:rPr lang="cs-CZ" dirty="0" err="1" smtClean="0"/>
              <a:t>und</a:t>
            </a:r>
            <a:r>
              <a:rPr lang="cs-CZ" dirty="0" smtClean="0"/>
              <a:t> o5 vor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Goethe</a:t>
            </a:r>
            <a:r>
              <a:rPr lang="cs-CZ" dirty="0" smtClean="0"/>
              <a:t>-Institut</a:t>
            </a:r>
            <a:endParaRPr lang="cs-CZ" dirty="0"/>
          </a:p>
        </p:txBody>
      </p:sp>
      <p:pic>
        <p:nvPicPr>
          <p:cNvPr id="4" name="Zástupný symbol pro obsah 3" descr="dfhdfh 001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510289" y="761810"/>
            <a:ext cx="5857892" cy="4334272"/>
          </a:xfrm>
        </p:spPr>
      </p:pic>
      <p:pic>
        <p:nvPicPr>
          <p:cNvPr id="8" name="Obrázek 7" descr="DSC01444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0"/>
            <a:ext cx="4286280" cy="5857892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GI_Logo_horizontal_black_IsoCV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1" y="357166"/>
            <a:ext cx="4000528" cy="18935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TextovéPole 7"/>
          <p:cNvSpPr txBox="1"/>
          <p:nvPr/>
        </p:nvSpPr>
        <p:spPr>
          <a:xfrm>
            <a:off x="285720" y="2643182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u="sng" dirty="0" smtClean="0"/>
          </a:p>
          <a:p>
            <a:endParaRPr lang="cs-CZ" i="1" dirty="0" smtClean="0">
              <a:latin typeface="Baskerville Old Face" pitchFamily="18" charset="0"/>
            </a:endParaRPr>
          </a:p>
          <a:p>
            <a:r>
              <a:rPr lang="cs-CZ" i="1" dirty="0" smtClean="0">
                <a:latin typeface="Baskerville Old Face" pitchFamily="18" charset="0"/>
              </a:rPr>
              <a:t>   </a:t>
            </a:r>
            <a:r>
              <a:rPr lang="cs-CZ" i="1" dirty="0" err="1" smtClean="0">
                <a:latin typeface="Baskerville Old Face" pitchFamily="18" charset="0"/>
              </a:rPr>
              <a:t>Das</a:t>
            </a:r>
            <a:r>
              <a:rPr lang="cs-CZ" i="1" dirty="0" smtClean="0">
                <a:latin typeface="Baskerville Old Face" pitchFamily="18" charset="0"/>
              </a:rPr>
              <a:t> </a:t>
            </a:r>
            <a:r>
              <a:rPr lang="cs-CZ" i="1" dirty="0" err="1" smtClean="0">
                <a:latin typeface="Baskerville Old Face" pitchFamily="18" charset="0"/>
              </a:rPr>
              <a:t>Goethe</a:t>
            </a:r>
            <a:r>
              <a:rPr lang="cs-CZ" i="1" dirty="0" smtClean="0">
                <a:latin typeface="Baskerville Old Face" pitchFamily="18" charset="0"/>
              </a:rPr>
              <a:t> – Institut in </a:t>
            </a:r>
            <a:r>
              <a:rPr lang="cs-CZ" i="1" dirty="0" err="1" smtClean="0">
                <a:latin typeface="Baskerville Old Face" pitchFamily="18" charset="0"/>
              </a:rPr>
              <a:t>Prag</a:t>
            </a:r>
            <a:r>
              <a:rPr lang="cs-CZ" i="1" dirty="0" smtClean="0">
                <a:latin typeface="Baskerville Old Face" pitchFamily="18" charset="0"/>
              </a:rPr>
              <a:t> </a:t>
            </a:r>
          </a:p>
          <a:p>
            <a:r>
              <a:rPr lang="cs-CZ" dirty="0" smtClean="0">
                <a:latin typeface="Baskerville Old Face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Baskerville Old Face" pitchFamily="18" charset="0"/>
              </a:rPr>
              <a:t> </a:t>
            </a:r>
            <a:r>
              <a:rPr lang="cs-CZ" dirty="0" err="1" smtClean="0">
                <a:latin typeface="Baskerville Old Face" pitchFamily="18" charset="0"/>
              </a:rPr>
              <a:t>Gegründet</a:t>
            </a:r>
            <a:r>
              <a:rPr lang="cs-CZ" b="1" dirty="0" smtClean="0">
                <a:latin typeface="Baskerville Old Face" pitchFamily="18" charset="0"/>
              </a:rPr>
              <a:t> </a:t>
            </a:r>
            <a:r>
              <a:rPr lang="cs-CZ" dirty="0" smtClean="0">
                <a:latin typeface="Baskerville Old Face" pitchFamily="18" charset="0"/>
              </a:rPr>
              <a:t> in 1990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Baskerville Old Face" pitchFamily="18" charset="0"/>
              </a:rPr>
              <a:t> </a:t>
            </a:r>
            <a:r>
              <a:rPr lang="cs-CZ" dirty="0" err="1" smtClean="0">
                <a:latin typeface="Baskerville Old Face" pitchFamily="18" charset="0"/>
              </a:rPr>
              <a:t>Das</a:t>
            </a:r>
            <a:r>
              <a:rPr lang="cs-CZ" dirty="0" smtClean="0">
                <a:latin typeface="Baskerville Old Face" pitchFamily="18" charset="0"/>
              </a:rPr>
              <a:t> Institut </a:t>
            </a:r>
            <a:r>
              <a:rPr lang="cs-CZ" dirty="0" err="1" smtClean="0">
                <a:latin typeface="Baskerville Old Face" pitchFamily="18" charset="0"/>
              </a:rPr>
              <a:t>bietet</a:t>
            </a:r>
            <a:r>
              <a:rPr lang="cs-CZ" dirty="0" smtClean="0">
                <a:latin typeface="Baskerville Old Face" pitchFamily="18" charset="0"/>
              </a:rPr>
              <a:t> :		-</a:t>
            </a:r>
            <a:r>
              <a:rPr lang="de-DE" dirty="0" smtClean="0">
                <a:latin typeface="Baskerville Old Face" pitchFamily="18" charset="0"/>
              </a:rPr>
              <a:t>Workshops und Seminare für Lehrer </a:t>
            </a:r>
            <a:endParaRPr lang="cs-CZ" dirty="0" smtClean="0">
              <a:latin typeface="Baskerville Old Face" pitchFamily="18" charset="0"/>
            </a:endParaRPr>
          </a:p>
          <a:p>
            <a:pPr lvl="6"/>
            <a:r>
              <a:rPr lang="cs-CZ" dirty="0" smtClean="0">
                <a:latin typeface="Baskerville Old Face" pitchFamily="18" charset="0"/>
              </a:rPr>
              <a:t>	-</a:t>
            </a:r>
            <a:r>
              <a:rPr lang="cs-CZ" dirty="0" err="1" smtClean="0">
                <a:latin typeface="Baskerville Old Face" pitchFamily="18" charset="0"/>
              </a:rPr>
              <a:t>Ein</a:t>
            </a:r>
            <a:r>
              <a:rPr lang="cs-CZ" dirty="0" smtClean="0">
                <a:latin typeface="Baskerville Old Face" pitchFamily="18" charset="0"/>
              </a:rPr>
              <a:t> </a:t>
            </a:r>
            <a:r>
              <a:rPr lang="cs-CZ" dirty="0" err="1" smtClean="0">
                <a:latin typeface="Baskerville Old Face" pitchFamily="18" charset="0"/>
              </a:rPr>
              <a:t>differenziertes</a:t>
            </a:r>
            <a:r>
              <a:rPr lang="cs-CZ" dirty="0" smtClean="0">
                <a:latin typeface="Baskerville Old Face" pitchFamily="18" charset="0"/>
              </a:rPr>
              <a:t> </a:t>
            </a:r>
            <a:r>
              <a:rPr lang="cs-CZ" dirty="0" err="1" smtClean="0">
                <a:latin typeface="Baskerville Old Face" pitchFamily="18" charset="0"/>
              </a:rPr>
              <a:t>Sprachkursprogramm</a:t>
            </a:r>
            <a:endParaRPr lang="cs-CZ" dirty="0" smtClean="0">
              <a:latin typeface="Baskerville Old Face" pitchFamily="18" charset="0"/>
            </a:endParaRPr>
          </a:p>
          <a:p>
            <a:pPr lvl="6"/>
            <a:r>
              <a:rPr lang="cs-CZ" dirty="0" smtClean="0">
                <a:latin typeface="Baskerville Old Face" pitchFamily="18" charset="0"/>
              </a:rPr>
              <a:t>	-</a:t>
            </a:r>
            <a:r>
              <a:rPr lang="de-DE" dirty="0" smtClean="0">
                <a:latin typeface="Baskerville Old Face" pitchFamily="18" charset="0"/>
              </a:rPr>
              <a:t>B</a:t>
            </a:r>
            <a:r>
              <a:rPr lang="cs-CZ" dirty="0" err="1" smtClean="0">
                <a:latin typeface="Baskerville Old Face" pitchFamily="18" charset="0"/>
              </a:rPr>
              <a:t>ücher</a:t>
            </a:r>
            <a:r>
              <a:rPr lang="cs-CZ" dirty="0" smtClean="0">
                <a:latin typeface="Baskerville Old Face" pitchFamily="18" charset="0"/>
              </a:rPr>
              <a:t> </a:t>
            </a:r>
            <a:r>
              <a:rPr lang="de-DE" dirty="0" smtClean="0">
                <a:latin typeface="Baskerville Old Face" pitchFamily="18" charset="0"/>
              </a:rPr>
              <a:t>für alle, die sich für Deutschland </a:t>
            </a:r>
            <a:r>
              <a:rPr lang="cs-CZ" dirty="0" smtClean="0">
                <a:latin typeface="Baskerville Old Face" pitchFamily="18" charset="0"/>
              </a:rPr>
              <a:t>	</a:t>
            </a:r>
            <a:r>
              <a:rPr lang="de-DE" dirty="0" smtClean="0">
                <a:latin typeface="Baskerville Old Face" pitchFamily="18" charset="0"/>
              </a:rPr>
              <a:t>interessieren, oder die Deutsch lernen oder lehren </a:t>
            </a:r>
            <a:r>
              <a:rPr lang="cs-CZ" dirty="0" smtClean="0">
                <a:latin typeface="Baskerville Old Face" pitchFamily="18" charset="0"/>
              </a:rPr>
              <a:t>	</a:t>
            </a:r>
            <a:r>
              <a:rPr lang="de-DE" dirty="0" smtClean="0">
                <a:latin typeface="Baskerville Old Face" pitchFamily="18" charset="0"/>
              </a:rPr>
              <a:t>wollen.</a:t>
            </a:r>
            <a:endParaRPr lang="cs-CZ" dirty="0">
              <a:latin typeface="Baskerville Old Face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Goethe</a:t>
            </a:r>
            <a:r>
              <a:rPr lang="cs-CZ" dirty="0" smtClean="0"/>
              <a:t> – </a:t>
            </a:r>
            <a:r>
              <a:rPr lang="cs-CZ" dirty="0" err="1" smtClean="0"/>
              <a:t>Zertifikat</a:t>
            </a:r>
            <a:r>
              <a:rPr lang="cs-CZ" dirty="0" smtClean="0"/>
              <a:t> B1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cs-CZ" dirty="0" smtClean="0"/>
              <a:t>Die </a:t>
            </a:r>
            <a:r>
              <a:rPr lang="cs-CZ" dirty="0" err="1" smtClean="0"/>
              <a:t>Prüfung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4 </a:t>
            </a:r>
            <a:r>
              <a:rPr lang="cs-CZ" dirty="0" err="1" smtClean="0"/>
              <a:t>Teilen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>-</a:t>
            </a:r>
            <a:r>
              <a:rPr lang="cs-CZ" dirty="0" err="1" smtClean="0"/>
              <a:t>Lesen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</a:t>
            </a:r>
            <a:r>
              <a:rPr lang="cs-CZ" dirty="0" err="1" smtClean="0"/>
              <a:t>Hören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</a:t>
            </a:r>
            <a:r>
              <a:rPr lang="cs-CZ" dirty="0" err="1" smtClean="0"/>
              <a:t>Schreiben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</a:t>
            </a:r>
            <a:r>
              <a:rPr lang="cs-CZ" dirty="0" err="1" smtClean="0"/>
              <a:t>Sprechen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Man </a:t>
            </a:r>
            <a:r>
              <a:rPr lang="cs-CZ" dirty="0" err="1" smtClean="0"/>
              <a:t>kann</a:t>
            </a:r>
            <a:r>
              <a:rPr lang="cs-CZ" dirty="0" smtClean="0"/>
              <a:t> es </a:t>
            </a:r>
            <a:r>
              <a:rPr lang="cs-CZ" dirty="0" err="1" smtClean="0"/>
              <a:t>einzeln</a:t>
            </a:r>
            <a:r>
              <a:rPr lang="cs-CZ" dirty="0" smtClean="0"/>
              <a:t> machen oder </a:t>
            </a:r>
            <a:r>
              <a:rPr lang="cs-CZ" dirty="0" err="1" smtClean="0"/>
              <a:t>alles</a:t>
            </a:r>
            <a:r>
              <a:rPr lang="cs-CZ" dirty="0" smtClean="0"/>
              <a:t> </a:t>
            </a:r>
            <a:r>
              <a:rPr lang="cs-CZ" dirty="0" err="1" smtClean="0"/>
              <a:t>zusammen</a:t>
            </a:r>
            <a:r>
              <a:rPr lang="cs-CZ" dirty="0" smtClean="0"/>
              <a:t>.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möglich</a:t>
            </a:r>
            <a:r>
              <a:rPr lang="cs-CZ" dirty="0" smtClean="0"/>
              <a:t> </a:t>
            </a:r>
            <a:r>
              <a:rPr lang="cs-CZ" dirty="0" err="1" smtClean="0"/>
              <a:t>alle</a:t>
            </a:r>
            <a:r>
              <a:rPr lang="cs-CZ" dirty="0" smtClean="0"/>
              <a:t> 4 </a:t>
            </a:r>
            <a:r>
              <a:rPr lang="cs-CZ" dirty="0" err="1" smtClean="0"/>
              <a:t>Teilen</a:t>
            </a:r>
            <a:r>
              <a:rPr lang="cs-CZ" dirty="0" smtClean="0"/>
              <a:t> in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machen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großen</a:t>
            </a:r>
            <a:r>
              <a:rPr lang="cs-CZ" dirty="0" smtClean="0"/>
              <a:t> </a:t>
            </a:r>
            <a:r>
              <a:rPr lang="cs-CZ" dirty="0" err="1" smtClean="0"/>
              <a:t>Zertifikat</a:t>
            </a:r>
            <a:r>
              <a:rPr lang="cs-CZ" dirty="0" smtClean="0"/>
              <a:t> </a:t>
            </a:r>
            <a:r>
              <a:rPr lang="cs-CZ" dirty="0" err="1" smtClean="0"/>
              <a:t>bekommen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Wir</a:t>
            </a:r>
            <a:r>
              <a:rPr lang="cs-CZ" dirty="0" smtClean="0"/>
              <a:t> in </a:t>
            </a:r>
            <a:r>
              <a:rPr lang="cs-CZ" dirty="0" err="1" smtClean="0"/>
              <a:t>Goethe</a:t>
            </a:r>
            <a:r>
              <a:rPr lang="cs-CZ" dirty="0" smtClean="0"/>
              <a:t>-Institut</a:t>
            </a:r>
            <a:endParaRPr lang="cs-CZ" dirty="0"/>
          </a:p>
        </p:txBody>
      </p:sp>
      <p:pic>
        <p:nvPicPr>
          <p:cNvPr id="5" name="Zástupný symbol pro obsah 4" descr="dfhdfh 004.jpg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2333625"/>
            <a:ext cx="4267200" cy="3200400"/>
          </a:xfrm>
        </p:spPr>
      </p:pic>
      <p:pic>
        <p:nvPicPr>
          <p:cNvPr id="6" name="Zástupný symbol pro obsah 5" descr="dfhdfh 005.jpg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333625"/>
            <a:ext cx="4343400" cy="3257550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alles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err="1" smtClean="0"/>
              <a:t>Auf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wiedersehen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im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Dezember</a:t>
            </a:r>
            <a:r>
              <a:rPr lang="cs-CZ" sz="5400" b="1" dirty="0" smtClean="0"/>
              <a:t> in </a:t>
            </a:r>
            <a:br>
              <a:rPr lang="cs-CZ" sz="5400" b="1" dirty="0" smtClean="0"/>
            </a:br>
            <a:r>
              <a:rPr lang="cs-CZ" sz="5400" b="1" dirty="0" err="1" smtClean="0"/>
              <a:t>Goethe</a:t>
            </a:r>
            <a:r>
              <a:rPr lang="cs-CZ" sz="5400" b="1" dirty="0" smtClean="0"/>
              <a:t>-Institut!</a:t>
            </a:r>
            <a:endParaRPr lang="cs-CZ" sz="5400" b="1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</TotalTime>
  <Words>69</Words>
  <Application>Microsoft Office PowerPoint</Application>
  <PresentationFormat>Předvádění na obrazovce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Prezentace aplikace PowerPoint</vt:lpstr>
      <vt:lpstr>Goethe - Institut</vt:lpstr>
      <vt:lpstr>Klassen 3.C und o5 vor dem Goethe-Institut</vt:lpstr>
      <vt:lpstr>Prezentace aplikace PowerPoint</vt:lpstr>
      <vt:lpstr>Goethe – Zertifikat B1</vt:lpstr>
      <vt:lpstr>Wir in Goethe-Institut</vt:lpstr>
      <vt:lpstr>So das ist alles!</vt:lpstr>
    </vt:vector>
  </TitlesOfParts>
  <Company>Gymnázium Kladno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Goethe - Institut</dc:title>
  <dc:creator>ucitel</dc:creator>
  <cp:lastModifiedBy>správce</cp:lastModifiedBy>
  <cp:revision>18</cp:revision>
  <dcterms:created xsi:type="dcterms:W3CDTF">2014-05-15T10:19:13Z</dcterms:created>
  <dcterms:modified xsi:type="dcterms:W3CDTF">2014-09-03T17:10:19Z</dcterms:modified>
</cp:coreProperties>
</file>