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8912C-AE9A-4373-AF98-05443DB99AD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225691B-7F12-4B9B-BBA5-A05669B537B3}">
      <dgm:prSet/>
      <dgm:spPr/>
      <dgm:t>
        <a:bodyPr/>
        <a:lstStyle/>
        <a:p>
          <a:r>
            <a:rPr lang="cs-CZ" dirty="0"/>
            <a:t>Jakub Včela</a:t>
          </a:r>
        </a:p>
      </dgm:t>
    </dgm:pt>
    <dgm:pt modelId="{4372F583-00D6-43E1-B1B8-0DD26E1BA084}" type="parTrans" cxnId="{9D9B1E37-71D3-4C1E-B921-67BFCE94B84C}">
      <dgm:prSet/>
      <dgm:spPr/>
      <dgm:t>
        <a:bodyPr/>
        <a:lstStyle/>
        <a:p>
          <a:endParaRPr lang="cs-CZ"/>
        </a:p>
      </dgm:t>
    </dgm:pt>
    <dgm:pt modelId="{3CAE4331-722F-4826-8366-8745977BADEC}" type="sibTrans" cxnId="{9D9B1E37-71D3-4C1E-B921-67BFCE94B84C}">
      <dgm:prSet/>
      <dgm:spPr/>
      <dgm:t>
        <a:bodyPr/>
        <a:lstStyle/>
        <a:p>
          <a:endParaRPr lang="cs-CZ"/>
        </a:p>
      </dgm:t>
    </dgm:pt>
    <dgm:pt modelId="{5344ED45-443B-4575-A8CB-BE04E8C861CF}">
      <dgm:prSet/>
      <dgm:spPr/>
      <dgm:t>
        <a:bodyPr/>
        <a:lstStyle/>
        <a:p>
          <a:r>
            <a:rPr lang="cs-CZ" dirty="0"/>
            <a:t>Mikuláš Chaloupka</a:t>
          </a:r>
        </a:p>
      </dgm:t>
    </dgm:pt>
    <dgm:pt modelId="{11ADB418-4CD7-45E0-97FB-E8DE1A0252A0}" type="parTrans" cxnId="{100DA835-4BA5-4BCC-9228-0F9970572987}">
      <dgm:prSet/>
      <dgm:spPr/>
      <dgm:t>
        <a:bodyPr/>
        <a:lstStyle/>
        <a:p>
          <a:endParaRPr lang="cs-CZ"/>
        </a:p>
      </dgm:t>
    </dgm:pt>
    <dgm:pt modelId="{CAD50A21-8219-4EE2-AF64-E73E6FB89EF2}" type="sibTrans" cxnId="{100DA835-4BA5-4BCC-9228-0F9970572987}">
      <dgm:prSet/>
      <dgm:spPr/>
      <dgm:t>
        <a:bodyPr/>
        <a:lstStyle/>
        <a:p>
          <a:endParaRPr lang="cs-CZ"/>
        </a:p>
      </dgm:t>
    </dgm:pt>
    <dgm:pt modelId="{45C63CE6-C405-4FDA-9ED1-8D4C57DF5904}">
      <dgm:prSet/>
      <dgm:spPr/>
      <dgm:t>
        <a:bodyPr/>
        <a:lstStyle/>
        <a:p>
          <a:r>
            <a:rPr lang="cs-CZ" dirty="0"/>
            <a:t>Eliška Rumlová</a:t>
          </a:r>
        </a:p>
      </dgm:t>
    </dgm:pt>
    <dgm:pt modelId="{9FFC943E-3253-4ED2-BF97-65F7427EEE9D}" type="parTrans" cxnId="{EF3CB2ED-D966-4D52-8BE5-9376DE0A5A45}">
      <dgm:prSet/>
      <dgm:spPr/>
      <dgm:t>
        <a:bodyPr/>
        <a:lstStyle/>
        <a:p>
          <a:endParaRPr lang="cs-CZ"/>
        </a:p>
      </dgm:t>
    </dgm:pt>
    <dgm:pt modelId="{0353C2FE-F3E6-4C9A-BFB8-1311A3882FFD}" type="sibTrans" cxnId="{EF3CB2ED-D966-4D52-8BE5-9376DE0A5A45}">
      <dgm:prSet/>
      <dgm:spPr/>
      <dgm:t>
        <a:bodyPr/>
        <a:lstStyle/>
        <a:p>
          <a:endParaRPr lang="cs-CZ"/>
        </a:p>
      </dgm:t>
    </dgm:pt>
    <dgm:pt modelId="{C847A0D7-239E-4D71-8F87-ABA73529BF64}">
      <dgm:prSet/>
      <dgm:spPr/>
      <dgm:t>
        <a:bodyPr/>
        <a:lstStyle/>
        <a:p>
          <a:r>
            <a:rPr lang="cs-CZ"/>
            <a:t>Matěj Štěpán</a:t>
          </a:r>
        </a:p>
      </dgm:t>
    </dgm:pt>
    <dgm:pt modelId="{498F268E-65EE-41FD-9C99-43FB8F53DD9F}" type="parTrans" cxnId="{71DECA4F-0DE5-4C2D-A59D-A33D981C5970}">
      <dgm:prSet/>
      <dgm:spPr/>
      <dgm:t>
        <a:bodyPr/>
        <a:lstStyle/>
        <a:p>
          <a:endParaRPr lang="cs-CZ"/>
        </a:p>
      </dgm:t>
    </dgm:pt>
    <dgm:pt modelId="{6A4AD2FD-C3AB-4992-98E0-C9F202161365}" type="sibTrans" cxnId="{71DECA4F-0DE5-4C2D-A59D-A33D981C5970}">
      <dgm:prSet/>
      <dgm:spPr/>
      <dgm:t>
        <a:bodyPr/>
        <a:lstStyle/>
        <a:p>
          <a:endParaRPr lang="cs-CZ"/>
        </a:p>
      </dgm:t>
    </dgm:pt>
    <dgm:pt modelId="{C6CBA0F9-5397-4C21-97D9-887A143A4C39}">
      <dgm:prSet/>
      <dgm:spPr/>
      <dgm:t>
        <a:bodyPr/>
        <a:lstStyle/>
        <a:p>
          <a:r>
            <a:rPr lang="cs-CZ"/>
            <a:t>Diana Štětinová</a:t>
          </a:r>
        </a:p>
      </dgm:t>
    </dgm:pt>
    <dgm:pt modelId="{E068D565-5880-48A1-A0E1-0F8073B00A54}" type="parTrans" cxnId="{63F02086-D351-4134-A6DA-C2BDA39B9213}">
      <dgm:prSet/>
      <dgm:spPr/>
      <dgm:t>
        <a:bodyPr/>
        <a:lstStyle/>
        <a:p>
          <a:endParaRPr lang="cs-CZ"/>
        </a:p>
      </dgm:t>
    </dgm:pt>
    <dgm:pt modelId="{5F1CE75A-89DF-49ED-B33A-E902B03784E9}" type="sibTrans" cxnId="{63F02086-D351-4134-A6DA-C2BDA39B9213}">
      <dgm:prSet/>
      <dgm:spPr/>
      <dgm:t>
        <a:bodyPr/>
        <a:lstStyle/>
        <a:p>
          <a:endParaRPr lang="cs-CZ"/>
        </a:p>
      </dgm:t>
    </dgm:pt>
    <dgm:pt modelId="{CE0790EB-311B-4A31-9305-31648A30194F}">
      <dgm:prSet/>
      <dgm:spPr/>
      <dgm:t>
        <a:bodyPr/>
        <a:lstStyle/>
        <a:p>
          <a:r>
            <a:rPr lang="cs-CZ"/>
            <a:t>Matyáš Černý</a:t>
          </a:r>
        </a:p>
      </dgm:t>
    </dgm:pt>
    <dgm:pt modelId="{2D52C2C1-0674-42FB-9D64-A68E3E6DF13C}" type="parTrans" cxnId="{BFE1FD61-82AD-4AE1-ADAD-6DA1EC0227A0}">
      <dgm:prSet/>
      <dgm:spPr/>
      <dgm:t>
        <a:bodyPr/>
        <a:lstStyle/>
        <a:p>
          <a:endParaRPr lang="cs-CZ"/>
        </a:p>
      </dgm:t>
    </dgm:pt>
    <dgm:pt modelId="{5CA23CB3-0B8B-48C6-872E-43000D558A43}" type="sibTrans" cxnId="{BFE1FD61-82AD-4AE1-ADAD-6DA1EC0227A0}">
      <dgm:prSet/>
      <dgm:spPr/>
      <dgm:t>
        <a:bodyPr/>
        <a:lstStyle/>
        <a:p>
          <a:endParaRPr lang="cs-CZ"/>
        </a:p>
      </dgm:t>
    </dgm:pt>
    <dgm:pt modelId="{63148D28-5521-4EC6-B163-6F52A0610C60}">
      <dgm:prSet/>
      <dgm:spPr/>
      <dgm:t>
        <a:bodyPr/>
        <a:lstStyle/>
        <a:p>
          <a:r>
            <a:rPr lang="cs-CZ"/>
            <a:t>Julie Zahrádková</a:t>
          </a:r>
        </a:p>
      </dgm:t>
    </dgm:pt>
    <dgm:pt modelId="{B0E29304-BA52-4009-8CA6-1E9EA42DD469}" type="parTrans" cxnId="{9CAFD53A-5A13-4E2A-864D-4ABD314B2B79}">
      <dgm:prSet/>
      <dgm:spPr/>
      <dgm:t>
        <a:bodyPr/>
        <a:lstStyle/>
        <a:p>
          <a:endParaRPr lang="cs-CZ"/>
        </a:p>
      </dgm:t>
    </dgm:pt>
    <dgm:pt modelId="{0F75FAFD-1F25-4387-99FB-59B02DB819E1}" type="sibTrans" cxnId="{9CAFD53A-5A13-4E2A-864D-4ABD314B2B79}">
      <dgm:prSet/>
      <dgm:spPr/>
      <dgm:t>
        <a:bodyPr/>
        <a:lstStyle/>
        <a:p>
          <a:endParaRPr lang="cs-CZ"/>
        </a:p>
      </dgm:t>
    </dgm:pt>
    <dgm:pt modelId="{0B521FD6-9E35-462C-8A3B-F47B8395F1ED}" type="pres">
      <dgm:prSet presAssocID="{6918912C-AE9A-4373-AF98-05443DB99AD1}" presName="Name0" presStyleCnt="0">
        <dgm:presLayoutVars>
          <dgm:dir/>
          <dgm:animLvl val="lvl"/>
          <dgm:resizeHandles val="exact"/>
        </dgm:presLayoutVars>
      </dgm:prSet>
      <dgm:spPr/>
    </dgm:pt>
    <dgm:pt modelId="{BE33625D-CF8F-49F4-B5E7-14F16C5E6B65}" type="pres">
      <dgm:prSet presAssocID="{C225691B-7F12-4B9B-BBA5-A05669B537B3}" presName="linNode" presStyleCnt="0"/>
      <dgm:spPr/>
    </dgm:pt>
    <dgm:pt modelId="{9CF737C2-1133-4AB2-BA9F-54E05E8AA666}" type="pres">
      <dgm:prSet presAssocID="{C225691B-7F12-4B9B-BBA5-A05669B537B3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CB1D3742-5F24-49B7-9461-AB4C5CEE61AD}" type="pres">
      <dgm:prSet presAssocID="{3CAE4331-722F-4826-8366-8745977BADEC}" presName="sp" presStyleCnt="0"/>
      <dgm:spPr/>
    </dgm:pt>
    <dgm:pt modelId="{4F428C31-49B6-4CAE-8906-95EC7D7E4C1A}" type="pres">
      <dgm:prSet presAssocID="{5344ED45-443B-4575-A8CB-BE04E8C861CF}" presName="linNode" presStyleCnt="0"/>
      <dgm:spPr/>
    </dgm:pt>
    <dgm:pt modelId="{C82F8C1E-6BF2-401A-ADE5-E422FA024595}" type="pres">
      <dgm:prSet presAssocID="{5344ED45-443B-4575-A8CB-BE04E8C861CF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7C4013A5-E2E9-4565-860E-E54A529F9237}" type="pres">
      <dgm:prSet presAssocID="{CAD50A21-8219-4EE2-AF64-E73E6FB89EF2}" presName="sp" presStyleCnt="0"/>
      <dgm:spPr/>
    </dgm:pt>
    <dgm:pt modelId="{D9981120-0355-479D-AAB7-FF771D00F373}" type="pres">
      <dgm:prSet presAssocID="{45C63CE6-C405-4FDA-9ED1-8D4C57DF5904}" presName="linNode" presStyleCnt="0"/>
      <dgm:spPr/>
    </dgm:pt>
    <dgm:pt modelId="{4476CEE5-E2C3-4D75-B063-76A2E4C7AC8F}" type="pres">
      <dgm:prSet presAssocID="{45C63CE6-C405-4FDA-9ED1-8D4C57DF5904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4C91A6C2-BA71-4AE7-90A9-9F894C1561D4}" type="pres">
      <dgm:prSet presAssocID="{0353C2FE-F3E6-4C9A-BFB8-1311A3882FFD}" presName="sp" presStyleCnt="0"/>
      <dgm:spPr/>
    </dgm:pt>
    <dgm:pt modelId="{0AE113AC-06D5-49CD-9DFD-750C2A89630C}" type="pres">
      <dgm:prSet presAssocID="{C847A0D7-239E-4D71-8F87-ABA73529BF64}" presName="linNode" presStyleCnt="0"/>
      <dgm:spPr/>
    </dgm:pt>
    <dgm:pt modelId="{89E5BE0A-D433-49F2-9652-A2E1DAF69BBB}" type="pres">
      <dgm:prSet presAssocID="{C847A0D7-239E-4D71-8F87-ABA73529BF64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63A69F83-D866-4177-841C-05AB32411B5F}" type="pres">
      <dgm:prSet presAssocID="{6A4AD2FD-C3AB-4992-98E0-C9F202161365}" presName="sp" presStyleCnt="0"/>
      <dgm:spPr/>
    </dgm:pt>
    <dgm:pt modelId="{CA9383FE-3C2A-44BE-B11C-B8069E144DE8}" type="pres">
      <dgm:prSet presAssocID="{C6CBA0F9-5397-4C21-97D9-887A143A4C39}" presName="linNode" presStyleCnt="0"/>
      <dgm:spPr/>
    </dgm:pt>
    <dgm:pt modelId="{C802C65D-8167-4E50-B107-21A0802EFA9C}" type="pres">
      <dgm:prSet presAssocID="{C6CBA0F9-5397-4C21-97D9-887A143A4C39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044391A5-1FD5-4C87-923F-B1FF79657465}" type="pres">
      <dgm:prSet presAssocID="{5F1CE75A-89DF-49ED-B33A-E902B03784E9}" presName="sp" presStyleCnt="0"/>
      <dgm:spPr/>
    </dgm:pt>
    <dgm:pt modelId="{7363C4CC-7F32-4C76-8535-FA3336DC9FAE}" type="pres">
      <dgm:prSet presAssocID="{CE0790EB-311B-4A31-9305-31648A30194F}" presName="linNode" presStyleCnt="0"/>
      <dgm:spPr/>
    </dgm:pt>
    <dgm:pt modelId="{B9A07E90-2411-4C37-88A3-8C9C8128D0E9}" type="pres">
      <dgm:prSet presAssocID="{CE0790EB-311B-4A31-9305-31648A30194F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C086A645-E447-4702-8DC5-9FF768A9EE24}" type="pres">
      <dgm:prSet presAssocID="{5CA23CB3-0B8B-48C6-872E-43000D558A43}" presName="sp" presStyleCnt="0"/>
      <dgm:spPr/>
    </dgm:pt>
    <dgm:pt modelId="{0781CE4B-53A5-41C3-9166-1685ACDE7499}" type="pres">
      <dgm:prSet presAssocID="{63148D28-5521-4EC6-B163-6F52A0610C60}" presName="linNode" presStyleCnt="0"/>
      <dgm:spPr/>
    </dgm:pt>
    <dgm:pt modelId="{9BCEDC50-C395-4B9F-AAEA-E37C7770E459}" type="pres">
      <dgm:prSet presAssocID="{63148D28-5521-4EC6-B163-6F52A0610C60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100DA835-4BA5-4BCC-9228-0F9970572987}" srcId="{6918912C-AE9A-4373-AF98-05443DB99AD1}" destId="{5344ED45-443B-4575-A8CB-BE04E8C861CF}" srcOrd="1" destOrd="0" parTransId="{11ADB418-4CD7-45E0-97FB-E8DE1A0252A0}" sibTransId="{CAD50A21-8219-4EE2-AF64-E73E6FB89EF2}"/>
    <dgm:cxn modelId="{9D9B1E37-71D3-4C1E-B921-67BFCE94B84C}" srcId="{6918912C-AE9A-4373-AF98-05443DB99AD1}" destId="{C225691B-7F12-4B9B-BBA5-A05669B537B3}" srcOrd="0" destOrd="0" parTransId="{4372F583-00D6-43E1-B1B8-0DD26E1BA084}" sibTransId="{3CAE4331-722F-4826-8366-8745977BADEC}"/>
    <dgm:cxn modelId="{9CAFD53A-5A13-4E2A-864D-4ABD314B2B79}" srcId="{6918912C-AE9A-4373-AF98-05443DB99AD1}" destId="{63148D28-5521-4EC6-B163-6F52A0610C60}" srcOrd="6" destOrd="0" parTransId="{B0E29304-BA52-4009-8CA6-1E9EA42DD469}" sibTransId="{0F75FAFD-1F25-4387-99FB-59B02DB819E1}"/>
    <dgm:cxn modelId="{BFE1FD61-82AD-4AE1-ADAD-6DA1EC0227A0}" srcId="{6918912C-AE9A-4373-AF98-05443DB99AD1}" destId="{CE0790EB-311B-4A31-9305-31648A30194F}" srcOrd="5" destOrd="0" parTransId="{2D52C2C1-0674-42FB-9D64-A68E3E6DF13C}" sibTransId="{5CA23CB3-0B8B-48C6-872E-43000D558A43}"/>
    <dgm:cxn modelId="{46395C44-B38B-42FF-A98D-CA978F288FEA}" type="presOf" srcId="{63148D28-5521-4EC6-B163-6F52A0610C60}" destId="{9BCEDC50-C395-4B9F-AAEA-E37C7770E459}" srcOrd="0" destOrd="0" presId="urn:microsoft.com/office/officeart/2005/8/layout/vList5"/>
    <dgm:cxn modelId="{00BEC848-E66E-4485-B938-AFE716368320}" type="presOf" srcId="{C847A0D7-239E-4D71-8F87-ABA73529BF64}" destId="{89E5BE0A-D433-49F2-9652-A2E1DAF69BBB}" srcOrd="0" destOrd="0" presId="urn:microsoft.com/office/officeart/2005/8/layout/vList5"/>
    <dgm:cxn modelId="{71DECA4F-0DE5-4C2D-A59D-A33D981C5970}" srcId="{6918912C-AE9A-4373-AF98-05443DB99AD1}" destId="{C847A0D7-239E-4D71-8F87-ABA73529BF64}" srcOrd="3" destOrd="0" parTransId="{498F268E-65EE-41FD-9C99-43FB8F53DD9F}" sibTransId="{6A4AD2FD-C3AB-4992-98E0-C9F202161365}"/>
    <dgm:cxn modelId="{435BF484-F761-4C03-B7AD-666F3462C134}" type="presOf" srcId="{45C63CE6-C405-4FDA-9ED1-8D4C57DF5904}" destId="{4476CEE5-E2C3-4D75-B063-76A2E4C7AC8F}" srcOrd="0" destOrd="0" presId="urn:microsoft.com/office/officeart/2005/8/layout/vList5"/>
    <dgm:cxn modelId="{63F02086-D351-4134-A6DA-C2BDA39B9213}" srcId="{6918912C-AE9A-4373-AF98-05443DB99AD1}" destId="{C6CBA0F9-5397-4C21-97D9-887A143A4C39}" srcOrd="4" destOrd="0" parTransId="{E068D565-5880-48A1-A0E1-0F8073B00A54}" sibTransId="{5F1CE75A-89DF-49ED-B33A-E902B03784E9}"/>
    <dgm:cxn modelId="{4CB06596-05C8-4727-9899-13D78761B350}" type="presOf" srcId="{C225691B-7F12-4B9B-BBA5-A05669B537B3}" destId="{9CF737C2-1133-4AB2-BA9F-54E05E8AA666}" srcOrd="0" destOrd="0" presId="urn:microsoft.com/office/officeart/2005/8/layout/vList5"/>
    <dgm:cxn modelId="{7DBC10AD-1805-4D6F-8CDF-C35CCC300C1D}" type="presOf" srcId="{C6CBA0F9-5397-4C21-97D9-887A143A4C39}" destId="{C802C65D-8167-4E50-B107-21A0802EFA9C}" srcOrd="0" destOrd="0" presId="urn:microsoft.com/office/officeart/2005/8/layout/vList5"/>
    <dgm:cxn modelId="{484F95AE-CAC3-4CAA-91A2-22721B7DB3D3}" type="presOf" srcId="{5344ED45-443B-4575-A8CB-BE04E8C861CF}" destId="{C82F8C1E-6BF2-401A-ADE5-E422FA024595}" srcOrd="0" destOrd="0" presId="urn:microsoft.com/office/officeart/2005/8/layout/vList5"/>
    <dgm:cxn modelId="{97F106E0-F939-4778-AF4E-BDE32703F589}" type="presOf" srcId="{CE0790EB-311B-4A31-9305-31648A30194F}" destId="{B9A07E90-2411-4C37-88A3-8C9C8128D0E9}" srcOrd="0" destOrd="0" presId="urn:microsoft.com/office/officeart/2005/8/layout/vList5"/>
    <dgm:cxn modelId="{EF3CB2ED-D966-4D52-8BE5-9376DE0A5A45}" srcId="{6918912C-AE9A-4373-AF98-05443DB99AD1}" destId="{45C63CE6-C405-4FDA-9ED1-8D4C57DF5904}" srcOrd="2" destOrd="0" parTransId="{9FFC943E-3253-4ED2-BF97-65F7427EEE9D}" sibTransId="{0353C2FE-F3E6-4C9A-BFB8-1311A3882FFD}"/>
    <dgm:cxn modelId="{7C7EDDF7-2D73-4DD3-B31B-637C0A2E1A94}" type="presOf" srcId="{6918912C-AE9A-4373-AF98-05443DB99AD1}" destId="{0B521FD6-9E35-462C-8A3B-F47B8395F1ED}" srcOrd="0" destOrd="0" presId="urn:microsoft.com/office/officeart/2005/8/layout/vList5"/>
    <dgm:cxn modelId="{9D4DEC35-2191-46F6-885D-1DBC8B0504AB}" type="presParOf" srcId="{0B521FD6-9E35-462C-8A3B-F47B8395F1ED}" destId="{BE33625D-CF8F-49F4-B5E7-14F16C5E6B65}" srcOrd="0" destOrd="0" presId="urn:microsoft.com/office/officeart/2005/8/layout/vList5"/>
    <dgm:cxn modelId="{FDC3891E-4B46-4D1E-82F0-59207CF9042F}" type="presParOf" srcId="{BE33625D-CF8F-49F4-B5E7-14F16C5E6B65}" destId="{9CF737C2-1133-4AB2-BA9F-54E05E8AA666}" srcOrd="0" destOrd="0" presId="urn:microsoft.com/office/officeart/2005/8/layout/vList5"/>
    <dgm:cxn modelId="{5793521D-D268-4A04-87C6-B0B0D1CD1EBA}" type="presParOf" srcId="{0B521FD6-9E35-462C-8A3B-F47B8395F1ED}" destId="{CB1D3742-5F24-49B7-9461-AB4C5CEE61AD}" srcOrd="1" destOrd="0" presId="urn:microsoft.com/office/officeart/2005/8/layout/vList5"/>
    <dgm:cxn modelId="{D8DF281D-120C-4A65-AFE1-EE2562A92C59}" type="presParOf" srcId="{0B521FD6-9E35-462C-8A3B-F47B8395F1ED}" destId="{4F428C31-49B6-4CAE-8906-95EC7D7E4C1A}" srcOrd="2" destOrd="0" presId="urn:microsoft.com/office/officeart/2005/8/layout/vList5"/>
    <dgm:cxn modelId="{36E7264A-3E2A-489F-980B-BE0D83F47901}" type="presParOf" srcId="{4F428C31-49B6-4CAE-8906-95EC7D7E4C1A}" destId="{C82F8C1E-6BF2-401A-ADE5-E422FA024595}" srcOrd="0" destOrd="0" presId="urn:microsoft.com/office/officeart/2005/8/layout/vList5"/>
    <dgm:cxn modelId="{716357DB-1526-49AE-9929-40B943BD4DFF}" type="presParOf" srcId="{0B521FD6-9E35-462C-8A3B-F47B8395F1ED}" destId="{7C4013A5-E2E9-4565-860E-E54A529F9237}" srcOrd="3" destOrd="0" presId="urn:microsoft.com/office/officeart/2005/8/layout/vList5"/>
    <dgm:cxn modelId="{B42767E8-9A09-451F-AB97-72D2C36BEA52}" type="presParOf" srcId="{0B521FD6-9E35-462C-8A3B-F47B8395F1ED}" destId="{D9981120-0355-479D-AAB7-FF771D00F373}" srcOrd="4" destOrd="0" presId="urn:microsoft.com/office/officeart/2005/8/layout/vList5"/>
    <dgm:cxn modelId="{BCAAABF6-6202-4BE6-A43F-294FE58403F6}" type="presParOf" srcId="{D9981120-0355-479D-AAB7-FF771D00F373}" destId="{4476CEE5-E2C3-4D75-B063-76A2E4C7AC8F}" srcOrd="0" destOrd="0" presId="urn:microsoft.com/office/officeart/2005/8/layout/vList5"/>
    <dgm:cxn modelId="{DB5B70E5-435B-47CD-A8F6-C019DF5A34DF}" type="presParOf" srcId="{0B521FD6-9E35-462C-8A3B-F47B8395F1ED}" destId="{4C91A6C2-BA71-4AE7-90A9-9F894C1561D4}" srcOrd="5" destOrd="0" presId="urn:microsoft.com/office/officeart/2005/8/layout/vList5"/>
    <dgm:cxn modelId="{57CF0BA2-F6A4-4ACD-AEED-E794DC689D6C}" type="presParOf" srcId="{0B521FD6-9E35-462C-8A3B-F47B8395F1ED}" destId="{0AE113AC-06D5-49CD-9DFD-750C2A89630C}" srcOrd="6" destOrd="0" presId="urn:microsoft.com/office/officeart/2005/8/layout/vList5"/>
    <dgm:cxn modelId="{82077DFE-EE15-4BE8-BC99-27D094A8C5D9}" type="presParOf" srcId="{0AE113AC-06D5-49CD-9DFD-750C2A89630C}" destId="{89E5BE0A-D433-49F2-9652-A2E1DAF69BBB}" srcOrd="0" destOrd="0" presId="urn:microsoft.com/office/officeart/2005/8/layout/vList5"/>
    <dgm:cxn modelId="{3C956238-FA66-4633-9D00-BEC527418918}" type="presParOf" srcId="{0B521FD6-9E35-462C-8A3B-F47B8395F1ED}" destId="{63A69F83-D866-4177-841C-05AB32411B5F}" srcOrd="7" destOrd="0" presId="urn:microsoft.com/office/officeart/2005/8/layout/vList5"/>
    <dgm:cxn modelId="{039945BF-49D7-4A56-874A-D11E29BDC476}" type="presParOf" srcId="{0B521FD6-9E35-462C-8A3B-F47B8395F1ED}" destId="{CA9383FE-3C2A-44BE-B11C-B8069E144DE8}" srcOrd="8" destOrd="0" presId="urn:microsoft.com/office/officeart/2005/8/layout/vList5"/>
    <dgm:cxn modelId="{29CCD71F-F18F-44F5-B9EB-7931FA6BE651}" type="presParOf" srcId="{CA9383FE-3C2A-44BE-B11C-B8069E144DE8}" destId="{C802C65D-8167-4E50-B107-21A0802EFA9C}" srcOrd="0" destOrd="0" presId="urn:microsoft.com/office/officeart/2005/8/layout/vList5"/>
    <dgm:cxn modelId="{0EA22AE7-518B-43CD-A5CE-9BE64C6886CA}" type="presParOf" srcId="{0B521FD6-9E35-462C-8A3B-F47B8395F1ED}" destId="{044391A5-1FD5-4C87-923F-B1FF79657465}" srcOrd="9" destOrd="0" presId="urn:microsoft.com/office/officeart/2005/8/layout/vList5"/>
    <dgm:cxn modelId="{62BF83F3-70D6-4B92-9B34-A4958CBE6F98}" type="presParOf" srcId="{0B521FD6-9E35-462C-8A3B-F47B8395F1ED}" destId="{7363C4CC-7F32-4C76-8535-FA3336DC9FAE}" srcOrd="10" destOrd="0" presId="urn:microsoft.com/office/officeart/2005/8/layout/vList5"/>
    <dgm:cxn modelId="{BFB77864-8E98-4627-BD50-79A2691763D6}" type="presParOf" srcId="{7363C4CC-7F32-4C76-8535-FA3336DC9FAE}" destId="{B9A07E90-2411-4C37-88A3-8C9C8128D0E9}" srcOrd="0" destOrd="0" presId="urn:microsoft.com/office/officeart/2005/8/layout/vList5"/>
    <dgm:cxn modelId="{7E084E82-26DD-4A01-9917-8590B70D462B}" type="presParOf" srcId="{0B521FD6-9E35-462C-8A3B-F47B8395F1ED}" destId="{C086A645-E447-4702-8DC5-9FF768A9EE24}" srcOrd="11" destOrd="0" presId="urn:microsoft.com/office/officeart/2005/8/layout/vList5"/>
    <dgm:cxn modelId="{77A8F3B4-3520-49B5-8D18-F92BD511F87F}" type="presParOf" srcId="{0B521FD6-9E35-462C-8A3B-F47B8395F1ED}" destId="{0781CE4B-53A5-41C3-9166-1685ACDE7499}" srcOrd="12" destOrd="0" presId="urn:microsoft.com/office/officeart/2005/8/layout/vList5"/>
    <dgm:cxn modelId="{EE47954C-E1DF-4538-9C98-2874219C1D0C}" type="presParOf" srcId="{0781CE4B-53A5-41C3-9166-1685ACDE7499}" destId="{9BCEDC50-C395-4B9F-AAEA-E37C7770E45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9CA882-F4E2-4377-B935-B3DF91E2CF6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CF4D189-5897-4983-B890-5CBE4BDC0418}">
      <dgm:prSet/>
      <dgm:spPr/>
      <dgm:t>
        <a:bodyPr/>
        <a:lstStyle/>
        <a:p>
          <a:r>
            <a:rPr lang="cs-CZ" dirty="0"/>
            <a:t>Matěj Štěpán</a:t>
          </a:r>
        </a:p>
      </dgm:t>
    </dgm:pt>
    <dgm:pt modelId="{1696A4A5-0081-4D86-981E-550B769B8D7B}" type="parTrans" cxnId="{966DD553-68C0-4F95-AD69-B7B90B90F387}">
      <dgm:prSet/>
      <dgm:spPr/>
      <dgm:t>
        <a:bodyPr/>
        <a:lstStyle/>
        <a:p>
          <a:endParaRPr lang="cs-CZ"/>
        </a:p>
      </dgm:t>
    </dgm:pt>
    <dgm:pt modelId="{DAB29E83-AB10-4535-9FAB-3EB69353AFFC}" type="sibTrans" cxnId="{966DD553-68C0-4F95-AD69-B7B90B90F387}">
      <dgm:prSet/>
      <dgm:spPr/>
      <dgm:t>
        <a:bodyPr/>
        <a:lstStyle/>
        <a:p>
          <a:endParaRPr lang="cs-CZ"/>
        </a:p>
      </dgm:t>
    </dgm:pt>
    <dgm:pt modelId="{35E147C4-EA8B-48C1-BFB2-7D708FF1613B}" type="pres">
      <dgm:prSet presAssocID="{BA9CA882-F4E2-4377-B935-B3DF91E2CF6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1AB4749-AAFE-4217-98E0-3EBCD1D8D8EE}" type="pres">
      <dgm:prSet presAssocID="{ACF4D189-5897-4983-B890-5CBE4BDC0418}" presName="horFlow" presStyleCnt="0"/>
      <dgm:spPr/>
    </dgm:pt>
    <dgm:pt modelId="{9EF67A72-7E55-4C43-BA1D-4DAD9012D8BA}" type="pres">
      <dgm:prSet presAssocID="{ACF4D189-5897-4983-B890-5CBE4BDC0418}" presName="bigChev" presStyleLbl="node1" presStyleIdx="0" presStyleCnt="1" custLinFactNeighborY="-8832"/>
      <dgm:spPr/>
    </dgm:pt>
  </dgm:ptLst>
  <dgm:cxnLst>
    <dgm:cxn modelId="{966DD553-68C0-4F95-AD69-B7B90B90F387}" srcId="{BA9CA882-F4E2-4377-B935-B3DF91E2CF6D}" destId="{ACF4D189-5897-4983-B890-5CBE4BDC0418}" srcOrd="0" destOrd="0" parTransId="{1696A4A5-0081-4D86-981E-550B769B8D7B}" sibTransId="{DAB29E83-AB10-4535-9FAB-3EB69353AFFC}"/>
    <dgm:cxn modelId="{A25D399B-C97C-4F1B-920D-B0018C0432F3}" type="presOf" srcId="{BA9CA882-F4E2-4377-B935-B3DF91E2CF6D}" destId="{35E147C4-EA8B-48C1-BFB2-7D708FF1613B}" srcOrd="0" destOrd="0" presId="urn:microsoft.com/office/officeart/2005/8/layout/lProcess3"/>
    <dgm:cxn modelId="{15A9AFB5-4BBE-4518-9AE7-E41173C84137}" type="presOf" srcId="{ACF4D189-5897-4983-B890-5CBE4BDC0418}" destId="{9EF67A72-7E55-4C43-BA1D-4DAD9012D8BA}" srcOrd="0" destOrd="0" presId="urn:microsoft.com/office/officeart/2005/8/layout/lProcess3"/>
    <dgm:cxn modelId="{7E4A9A6C-1778-4DF1-A01F-02C64A6943B4}" type="presParOf" srcId="{35E147C4-EA8B-48C1-BFB2-7D708FF1613B}" destId="{91AB4749-AAFE-4217-98E0-3EBCD1D8D8EE}" srcOrd="0" destOrd="0" presId="urn:microsoft.com/office/officeart/2005/8/layout/lProcess3"/>
    <dgm:cxn modelId="{D4C53E83-71D5-4D6C-89FA-F15A90245510}" type="presParOf" srcId="{91AB4749-AAFE-4217-98E0-3EBCD1D8D8EE}" destId="{9EF67A72-7E55-4C43-BA1D-4DAD9012D8B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5455EF-5B05-49A8-8FBE-A0E0E9D3EC7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9642C26-06F2-4524-8B59-0244EDC0750C}">
      <dgm:prSet/>
      <dgm:spPr/>
      <dgm:t>
        <a:bodyPr/>
        <a:lstStyle/>
        <a:p>
          <a:r>
            <a:rPr lang="cs-CZ"/>
            <a:t>Jakub Včela</a:t>
          </a:r>
        </a:p>
      </dgm:t>
    </dgm:pt>
    <dgm:pt modelId="{4868A0F8-8398-4D2C-87C9-C457E68DF37C}" type="parTrans" cxnId="{B5D04B6C-1EFB-43C3-B78B-65C77C243864}">
      <dgm:prSet/>
      <dgm:spPr/>
      <dgm:t>
        <a:bodyPr/>
        <a:lstStyle/>
        <a:p>
          <a:endParaRPr lang="cs-CZ"/>
        </a:p>
      </dgm:t>
    </dgm:pt>
    <dgm:pt modelId="{398B3C38-0A83-4E55-925F-0D8DE2896CB4}" type="sibTrans" cxnId="{B5D04B6C-1EFB-43C3-B78B-65C77C243864}">
      <dgm:prSet/>
      <dgm:spPr/>
      <dgm:t>
        <a:bodyPr/>
        <a:lstStyle/>
        <a:p>
          <a:endParaRPr lang="cs-CZ"/>
        </a:p>
      </dgm:t>
    </dgm:pt>
    <dgm:pt modelId="{07B8AF24-C6D8-499B-BBE1-5EE214207C65}" type="pres">
      <dgm:prSet presAssocID="{8C5455EF-5B05-49A8-8FBE-A0E0E9D3EC7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1F532B8-6980-467C-AD78-F97C2B260B3A}" type="pres">
      <dgm:prSet presAssocID="{69642C26-06F2-4524-8B59-0244EDC0750C}" presName="horFlow" presStyleCnt="0"/>
      <dgm:spPr/>
    </dgm:pt>
    <dgm:pt modelId="{FF3AC5AC-C7BF-4619-BAD1-0BA20E951142}" type="pres">
      <dgm:prSet presAssocID="{69642C26-06F2-4524-8B59-0244EDC0750C}" presName="bigChev" presStyleLbl="node1" presStyleIdx="0" presStyleCnt="1" custLinFactNeighborX="4138" custLinFactNeighborY="21896"/>
      <dgm:spPr/>
    </dgm:pt>
  </dgm:ptLst>
  <dgm:cxnLst>
    <dgm:cxn modelId="{E985DB2C-6917-4756-ADC7-7701AD385043}" type="presOf" srcId="{69642C26-06F2-4524-8B59-0244EDC0750C}" destId="{FF3AC5AC-C7BF-4619-BAD1-0BA20E951142}" srcOrd="0" destOrd="0" presId="urn:microsoft.com/office/officeart/2005/8/layout/lProcess3"/>
    <dgm:cxn modelId="{B5D04B6C-1EFB-43C3-B78B-65C77C243864}" srcId="{8C5455EF-5B05-49A8-8FBE-A0E0E9D3EC76}" destId="{69642C26-06F2-4524-8B59-0244EDC0750C}" srcOrd="0" destOrd="0" parTransId="{4868A0F8-8398-4D2C-87C9-C457E68DF37C}" sibTransId="{398B3C38-0A83-4E55-925F-0D8DE2896CB4}"/>
    <dgm:cxn modelId="{B84C0DB8-AD9E-4044-B04B-04F893C2D418}" type="presOf" srcId="{8C5455EF-5B05-49A8-8FBE-A0E0E9D3EC76}" destId="{07B8AF24-C6D8-499B-BBE1-5EE214207C65}" srcOrd="0" destOrd="0" presId="urn:microsoft.com/office/officeart/2005/8/layout/lProcess3"/>
    <dgm:cxn modelId="{E945AC34-7603-4117-B733-46B6783F6B8A}" type="presParOf" srcId="{07B8AF24-C6D8-499B-BBE1-5EE214207C65}" destId="{31F532B8-6980-467C-AD78-F97C2B260B3A}" srcOrd="0" destOrd="0" presId="urn:microsoft.com/office/officeart/2005/8/layout/lProcess3"/>
    <dgm:cxn modelId="{EA6D4F77-9BFF-4A68-AB0B-747CD313C001}" type="presParOf" srcId="{31F532B8-6980-467C-AD78-F97C2B260B3A}" destId="{FF3AC5AC-C7BF-4619-BAD1-0BA20E95114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E35152-48A1-48FC-A37E-38A331FC021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0B295B5-642A-451C-AA8F-FF91CEA77A4B}">
      <dgm:prSet/>
      <dgm:spPr/>
      <dgm:t>
        <a:bodyPr/>
        <a:lstStyle/>
        <a:p>
          <a:r>
            <a:rPr lang="cs-CZ" dirty="0"/>
            <a:t>Matyáš Černý</a:t>
          </a:r>
        </a:p>
      </dgm:t>
    </dgm:pt>
    <dgm:pt modelId="{ED48AB03-6B30-4913-AE94-10023899035F}" type="parTrans" cxnId="{4848AB2F-E5B0-4D8B-B928-B9B8FEC1DB7D}">
      <dgm:prSet/>
      <dgm:spPr/>
      <dgm:t>
        <a:bodyPr/>
        <a:lstStyle/>
        <a:p>
          <a:endParaRPr lang="cs-CZ"/>
        </a:p>
      </dgm:t>
    </dgm:pt>
    <dgm:pt modelId="{57D228B7-EC91-4AE5-8F6C-F2000F40AF42}" type="sibTrans" cxnId="{4848AB2F-E5B0-4D8B-B928-B9B8FEC1DB7D}">
      <dgm:prSet/>
      <dgm:spPr/>
      <dgm:t>
        <a:bodyPr/>
        <a:lstStyle/>
        <a:p>
          <a:endParaRPr lang="cs-CZ"/>
        </a:p>
      </dgm:t>
    </dgm:pt>
    <dgm:pt modelId="{74BF1F4F-1D92-42AF-9DA6-AC5E3AB2A1CD}" type="pres">
      <dgm:prSet presAssocID="{6AE35152-48A1-48FC-A37E-38A331FC021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E030518-EA2A-492F-AA2F-7B093E9479F8}" type="pres">
      <dgm:prSet presAssocID="{80B295B5-642A-451C-AA8F-FF91CEA77A4B}" presName="horFlow" presStyleCnt="0"/>
      <dgm:spPr/>
    </dgm:pt>
    <dgm:pt modelId="{1C09EFF0-CE7D-4320-B820-8D2BA71198E6}" type="pres">
      <dgm:prSet presAssocID="{80B295B5-642A-451C-AA8F-FF91CEA77A4B}" presName="bigChev" presStyleLbl="node1" presStyleIdx="0" presStyleCnt="1"/>
      <dgm:spPr/>
    </dgm:pt>
  </dgm:ptLst>
  <dgm:cxnLst>
    <dgm:cxn modelId="{4848AB2F-E5B0-4D8B-B928-B9B8FEC1DB7D}" srcId="{6AE35152-48A1-48FC-A37E-38A331FC021B}" destId="{80B295B5-642A-451C-AA8F-FF91CEA77A4B}" srcOrd="0" destOrd="0" parTransId="{ED48AB03-6B30-4913-AE94-10023899035F}" sibTransId="{57D228B7-EC91-4AE5-8F6C-F2000F40AF42}"/>
    <dgm:cxn modelId="{184DD33C-E696-4890-A62F-A7D452FB158D}" type="presOf" srcId="{80B295B5-642A-451C-AA8F-FF91CEA77A4B}" destId="{1C09EFF0-CE7D-4320-B820-8D2BA71198E6}" srcOrd="0" destOrd="0" presId="urn:microsoft.com/office/officeart/2005/8/layout/lProcess3"/>
    <dgm:cxn modelId="{029860EF-DB11-4A49-A9B1-0037E83B5B38}" type="presOf" srcId="{6AE35152-48A1-48FC-A37E-38A331FC021B}" destId="{74BF1F4F-1D92-42AF-9DA6-AC5E3AB2A1CD}" srcOrd="0" destOrd="0" presId="urn:microsoft.com/office/officeart/2005/8/layout/lProcess3"/>
    <dgm:cxn modelId="{0EC2B404-81BE-4FE3-8C53-A36DDD80BC85}" type="presParOf" srcId="{74BF1F4F-1D92-42AF-9DA6-AC5E3AB2A1CD}" destId="{AE030518-EA2A-492F-AA2F-7B093E9479F8}" srcOrd="0" destOrd="0" presId="urn:microsoft.com/office/officeart/2005/8/layout/lProcess3"/>
    <dgm:cxn modelId="{5460A57C-E400-4715-B9D2-69581DB8DE12}" type="presParOf" srcId="{AE030518-EA2A-492F-AA2F-7B093E9479F8}" destId="{1C09EFF0-CE7D-4320-B820-8D2BA71198E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847582-2135-4E8A-A61B-F1A86C9B7ED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B889C7F-E0BC-45CF-AE7C-67F488668A25}">
      <dgm:prSet/>
      <dgm:spPr/>
      <dgm:t>
        <a:bodyPr/>
        <a:lstStyle/>
        <a:p>
          <a:r>
            <a:rPr lang="cs-CZ" dirty="0"/>
            <a:t>Eliška Rumlová</a:t>
          </a:r>
        </a:p>
      </dgm:t>
    </dgm:pt>
    <dgm:pt modelId="{BA52094C-EE36-422E-84FB-47E956943B10}" type="parTrans" cxnId="{C0D5770F-5467-4488-99FB-B600A90ACD18}">
      <dgm:prSet/>
      <dgm:spPr/>
      <dgm:t>
        <a:bodyPr/>
        <a:lstStyle/>
        <a:p>
          <a:endParaRPr lang="cs-CZ"/>
        </a:p>
      </dgm:t>
    </dgm:pt>
    <dgm:pt modelId="{2957A367-F842-48AE-B17C-3D08904F71DE}" type="sibTrans" cxnId="{C0D5770F-5467-4488-99FB-B600A90ACD18}">
      <dgm:prSet/>
      <dgm:spPr/>
      <dgm:t>
        <a:bodyPr/>
        <a:lstStyle/>
        <a:p>
          <a:endParaRPr lang="cs-CZ"/>
        </a:p>
      </dgm:t>
    </dgm:pt>
    <dgm:pt modelId="{EA5DE15B-8BBB-4D51-BA9E-6C4B9A49A648}" type="pres">
      <dgm:prSet presAssocID="{8E847582-2135-4E8A-A61B-F1A86C9B7ED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6B1A13F-88F7-4395-8923-DACCB6F31ECE}" type="pres">
      <dgm:prSet presAssocID="{2B889C7F-E0BC-45CF-AE7C-67F488668A25}" presName="horFlow" presStyleCnt="0"/>
      <dgm:spPr/>
    </dgm:pt>
    <dgm:pt modelId="{6325B38C-75E5-4B31-BA63-38BEC20CA614}" type="pres">
      <dgm:prSet presAssocID="{2B889C7F-E0BC-45CF-AE7C-67F488668A25}" presName="bigChev" presStyleLbl="node1" presStyleIdx="0" presStyleCnt="1"/>
      <dgm:spPr/>
    </dgm:pt>
  </dgm:ptLst>
  <dgm:cxnLst>
    <dgm:cxn modelId="{C0D5770F-5467-4488-99FB-B600A90ACD18}" srcId="{8E847582-2135-4E8A-A61B-F1A86C9B7ED2}" destId="{2B889C7F-E0BC-45CF-AE7C-67F488668A25}" srcOrd="0" destOrd="0" parTransId="{BA52094C-EE36-422E-84FB-47E956943B10}" sibTransId="{2957A367-F842-48AE-B17C-3D08904F71DE}"/>
    <dgm:cxn modelId="{7E3F6362-7486-4AAB-80D1-0C6EC1FCC6FF}" type="presOf" srcId="{8E847582-2135-4E8A-A61B-F1A86C9B7ED2}" destId="{EA5DE15B-8BBB-4D51-BA9E-6C4B9A49A648}" srcOrd="0" destOrd="0" presId="urn:microsoft.com/office/officeart/2005/8/layout/lProcess3"/>
    <dgm:cxn modelId="{2DAE0B72-DA6A-471B-8262-6BC8A6B9369D}" type="presOf" srcId="{2B889C7F-E0BC-45CF-AE7C-67F488668A25}" destId="{6325B38C-75E5-4B31-BA63-38BEC20CA614}" srcOrd="0" destOrd="0" presId="urn:microsoft.com/office/officeart/2005/8/layout/lProcess3"/>
    <dgm:cxn modelId="{C81204AE-D308-456D-90F0-62CA098CCE12}" type="presParOf" srcId="{EA5DE15B-8BBB-4D51-BA9E-6C4B9A49A648}" destId="{46B1A13F-88F7-4395-8923-DACCB6F31ECE}" srcOrd="0" destOrd="0" presId="urn:microsoft.com/office/officeart/2005/8/layout/lProcess3"/>
    <dgm:cxn modelId="{1F007B53-6E0B-4C78-843D-25033AA3ED68}" type="presParOf" srcId="{46B1A13F-88F7-4395-8923-DACCB6F31ECE}" destId="{6325B38C-75E5-4B31-BA63-38BEC20CA61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737C2-1133-4AB2-BA9F-54E05E8AA666}">
      <dsp:nvSpPr>
        <dsp:cNvPr id="0" name=""/>
        <dsp:cNvSpPr/>
      </dsp:nvSpPr>
      <dsp:spPr>
        <a:xfrm>
          <a:off x="3030147" y="220"/>
          <a:ext cx="3408915" cy="352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Jakub Včela</a:t>
          </a:r>
        </a:p>
      </dsp:txBody>
      <dsp:txXfrm>
        <a:off x="3047372" y="17445"/>
        <a:ext cx="3374465" cy="318407"/>
      </dsp:txXfrm>
    </dsp:sp>
    <dsp:sp modelId="{C82F8C1E-6BF2-401A-ADE5-E422FA024595}">
      <dsp:nvSpPr>
        <dsp:cNvPr id="0" name=""/>
        <dsp:cNvSpPr/>
      </dsp:nvSpPr>
      <dsp:spPr>
        <a:xfrm>
          <a:off x="3030147" y="370720"/>
          <a:ext cx="3408915" cy="352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Mikuláš Chaloupka</a:t>
          </a:r>
        </a:p>
      </dsp:txBody>
      <dsp:txXfrm>
        <a:off x="3047372" y="387945"/>
        <a:ext cx="3374465" cy="318407"/>
      </dsp:txXfrm>
    </dsp:sp>
    <dsp:sp modelId="{4476CEE5-E2C3-4D75-B063-76A2E4C7AC8F}">
      <dsp:nvSpPr>
        <dsp:cNvPr id="0" name=""/>
        <dsp:cNvSpPr/>
      </dsp:nvSpPr>
      <dsp:spPr>
        <a:xfrm>
          <a:off x="3030147" y="741220"/>
          <a:ext cx="3408915" cy="352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Eliška Rumlová</a:t>
          </a:r>
        </a:p>
      </dsp:txBody>
      <dsp:txXfrm>
        <a:off x="3047372" y="758445"/>
        <a:ext cx="3374465" cy="318407"/>
      </dsp:txXfrm>
    </dsp:sp>
    <dsp:sp modelId="{89E5BE0A-D433-49F2-9652-A2E1DAF69BBB}">
      <dsp:nvSpPr>
        <dsp:cNvPr id="0" name=""/>
        <dsp:cNvSpPr/>
      </dsp:nvSpPr>
      <dsp:spPr>
        <a:xfrm>
          <a:off x="3030147" y="1111720"/>
          <a:ext cx="3408915" cy="352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Matěj Štěpán</a:t>
          </a:r>
        </a:p>
      </dsp:txBody>
      <dsp:txXfrm>
        <a:off x="3047372" y="1128945"/>
        <a:ext cx="3374465" cy="318407"/>
      </dsp:txXfrm>
    </dsp:sp>
    <dsp:sp modelId="{C802C65D-8167-4E50-B107-21A0802EFA9C}">
      <dsp:nvSpPr>
        <dsp:cNvPr id="0" name=""/>
        <dsp:cNvSpPr/>
      </dsp:nvSpPr>
      <dsp:spPr>
        <a:xfrm>
          <a:off x="3030147" y="1482220"/>
          <a:ext cx="3408915" cy="352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Diana Štětinová</a:t>
          </a:r>
        </a:p>
      </dsp:txBody>
      <dsp:txXfrm>
        <a:off x="3047372" y="1499445"/>
        <a:ext cx="3374465" cy="318407"/>
      </dsp:txXfrm>
    </dsp:sp>
    <dsp:sp modelId="{B9A07E90-2411-4C37-88A3-8C9C8128D0E9}">
      <dsp:nvSpPr>
        <dsp:cNvPr id="0" name=""/>
        <dsp:cNvSpPr/>
      </dsp:nvSpPr>
      <dsp:spPr>
        <a:xfrm>
          <a:off x="3030147" y="1852720"/>
          <a:ext cx="3408915" cy="352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Matyáš Černý</a:t>
          </a:r>
        </a:p>
      </dsp:txBody>
      <dsp:txXfrm>
        <a:off x="3047372" y="1869945"/>
        <a:ext cx="3374465" cy="318407"/>
      </dsp:txXfrm>
    </dsp:sp>
    <dsp:sp modelId="{9BCEDC50-C395-4B9F-AAEA-E37C7770E459}">
      <dsp:nvSpPr>
        <dsp:cNvPr id="0" name=""/>
        <dsp:cNvSpPr/>
      </dsp:nvSpPr>
      <dsp:spPr>
        <a:xfrm>
          <a:off x="3030147" y="2223220"/>
          <a:ext cx="3408915" cy="352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Julie Zahrádková</a:t>
          </a:r>
        </a:p>
      </dsp:txBody>
      <dsp:txXfrm>
        <a:off x="3047372" y="2240445"/>
        <a:ext cx="3374465" cy="318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67A72-7E55-4C43-BA1D-4DAD9012D8BA}">
      <dsp:nvSpPr>
        <dsp:cNvPr id="0" name=""/>
        <dsp:cNvSpPr/>
      </dsp:nvSpPr>
      <dsp:spPr>
        <a:xfrm>
          <a:off x="0" y="158060"/>
          <a:ext cx="2107019" cy="8428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Matěj Štěpán</a:t>
          </a:r>
        </a:p>
      </dsp:txBody>
      <dsp:txXfrm>
        <a:off x="421404" y="158060"/>
        <a:ext cx="1264212" cy="8428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AC5AC-C7BF-4619-BAD1-0BA20E951142}">
      <dsp:nvSpPr>
        <dsp:cNvPr id="0" name=""/>
        <dsp:cNvSpPr/>
      </dsp:nvSpPr>
      <dsp:spPr>
        <a:xfrm>
          <a:off x="0" y="315063"/>
          <a:ext cx="1798674" cy="719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Jakub Včela</a:t>
          </a:r>
        </a:p>
      </dsp:txBody>
      <dsp:txXfrm>
        <a:off x="359735" y="315063"/>
        <a:ext cx="1079205" cy="7194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9EFF0-CE7D-4320-B820-8D2BA71198E6}">
      <dsp:nvSpPr>
        <dsp:cNvPr id="0" name=""/>
        <dsp:cNvSpPr/>
      </dsp:nvSpPr>
      <dsp:spPr>
        <a:xfrm>
          <a:off x="0" y="145983"/>
          <a:ext cx="1998920" cy="799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Matyáš Černý</a:t>
          </a:r>
        </a:p>
      </dsp:txBody>
      <dsp:txXfrm>
        <a:off x="399784" y="145983"/>
        <a:ext cx="1199352" cy="7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5B38C-75E5-4B31-BA63-38BEC20CA614}">
      <dsp:nvSpPr>
        <dsp:cNvPr id="0" name=""/>
        <dsp:cNvSpPr/>
      </dsp:nvSpPr>
      <dsp:spPr>
        <a:xfrm>
          <a:off x="0" y="213689"/>
          <a:ext cx="1775637" cy="7102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Eliška Rumlová</a:t>
          </a:r>
        </a:p>
      </dsp:txBody>
      <dsp:txXfrm>
        <a:off x="355127" y="213689"/>
        <a:ext cx="1065383" cy="710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B9BC7-8715-4839-A1B3-D768560CE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4F87C4-1192-4D10-99C9-6D0A08EED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7ED94D-5735-45D5-9BD9-6F8622F3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54FF-E9D2-45DB-B5FE-BB77FAE37E4C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46043D-CBEE-4D56-B1B0-1A15418B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885919-03AA-4A4A-B40F-761CD77E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2776-AA20-4F0B-817A-BC1DE4C05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13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15BBE8-75A9-43E8-B3B9-A92FE672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E03B8E-435D-4A89-AAE3-745F0CFE4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3C4AE6-5E9E-4CE6-9217-5A0CC3DE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54FF-E9D2-45DB-B5FE-BB77FAE37E4C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2F7FAD-72D0-4054-95B1-D33F727A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BBEA02-9D00-4D12-A235-983F9DA5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2776-AA20-4F0B-817A-BC1DE4C05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68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89CC1C-07AA-41DB-8014-704D439B2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123EBD0-82B1-4FAA-80E9-E7A93331C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B80B60-AF8C-443A-83E8-9F08A9520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54FF-E9D2-45DB-B5FE-BB77FAE37E4C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1F32A8-BC43-40E7-B7E4-15EFFB7C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DBF5FB-F88A-4F50-85CD-9B683276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2776-AA20-4F0B-817A-BC1DE4C05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05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4F702-5E32-49CD-B4D4-B5E568E6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1B38AB-3553-49E8-84E4-C1CD7CE06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AA837A-2DA1-4E58-BE47-286C2BB3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54FF-E9D2-45DB-B5FE-BB77FAE37E4C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C8086F-26B0-4BEB-8260-3207A3B7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C070EC-AA7F-411E-9D0A-5E69C364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2776-AA20-4F0B-817A-BC1DE4C05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19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EF153-0586-449F-A70D-1EE7B60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0F61C8-009C-4616-BC6D-277BF711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FED849-693B-4BF9-8591-94E3AAE5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54FF-E9D2-45DB-B5FE-BB77FAE37E4C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2CD416-B7D0-431B-8C98-DFD4D5CE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B3A550-B212-44D0-AD21-CAB3496A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2776-AA20-4F0B-817A-BC1DE4C05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34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3F5B0-8CD5-4666-8D43-D2B6B2428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3A630D-36FB-47B3-9F26-1B161565A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7AAC6E-9F68-4B7B-A190-954722FD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2CF689-82A9-4178-B80F-27CE1F94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54FF-E9D2-45DB-B5FE-BB77FAE37E4C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B6B6DE-BDD2-4E87-B409-51ECFC53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6775F3-D9AA-41AB-AEC1-297A4736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2776-AA20-4F0B-817A-BC1DE4C05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67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89247B-57B6-42F7-84DE-9C7C8F5B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E84A32-1E06-432E-9717-BF0483B62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A46C81-EEE3-4323-BFB2-AEE136DB0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CFAA44B-AE2C-46C8-9320-734FA03DA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3733FF6-A333-46ED-922E-544FA53F1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724BEBD-22E2-441E-AFE0-EE9E807A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54FF-E9D2-45DB-B5FE-BB77FAE37E4C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54660C0-E640-4C6C-AD30-84826725C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3F10DB5-A2D5-40F2-BB64-68266B48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2776-AA20-4F0B-817A-BC1DE4C05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5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64778C-0BE9-4379-8D62-2805F4D6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83C2C0F-E547-4566-A717-E4F607DFA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54FF-E9D2-45DB-B5FE-BB77FAE37E4C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A6E97A-B4A0-438C-9987-722C830D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D89CDB-87A1-47CF-84EA-ADE3FCAE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2776-AA20-4F0B-817A-BC1DE4C05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95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8EAFB1E-BCCD-4D0A-B5C4-8043E583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54FF-E9D2-45DB-B5FE-BB77FAE37E4C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8A4638-8BC1-43B7-B47E-69CD64A5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21CD53-46F2-4C3B-B057-9A40813A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2776-AA20-4F0B-817A-BC1DE4C05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51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5B918F-11EC-4B65-8A78-7B05334F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62FBC5-5DBC-4A8A-B640-70044ACF8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0CA1CE-4A69-48B2-B7A1-827BEAAAB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91984A-11EB-403D-935C-B3F504DC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54FF-E9D2-45DB-B5FE-BB77FAE37E4C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72F9A5-FA06-468D-AF38-67512BAD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4CFB85-8812-4BBF-9035-D4BC992A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2776-AA20-4F0B-817A-BC1DE4C05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1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C58CE-7D31-43BB-8E8A-4E2B6414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E6E0554-9681-4E94-9C47-40AB5D73F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F06C64-8D49-4386-986F-222190C0F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913E9A-EB10-4F26-9BB7-B075581E0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54FF-E9D2-45DB-B5FE-BB77FAE37E4C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2FF94E-941A-4C18-AC0C-564C49BA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C39BDC-0C71-41CD-B964-C4B314D9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2776-AA20-4F0B-817A-BC1DE4C05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43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3A428BC-41FC-47AF-93A3-4EBE7AAB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56C3C9-F364-416A-A3F6-B2FE9A977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5CD32F-3BE7-4E4B-853D-4D4CD9ACE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F54FF-E9D2-45DB-B5FE-BB77FAE37E4C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C417B0-F8C6-406D-AE68-97D55D0A6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19A9AC-A73E-4613-9B76-E06F5D474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32776-AA20-4F0B-817A-BC1DE4C05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56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1.gif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Infra%C4%8Derven%C3%A9_z%C3%A1%C5%99en%C3%AD/Katalog_metod_v_biofyzice" TargetMode="External"/><Relationship Id="rId2" Type="http://schemas.openxmlformats.org/officeDocument/2006/relationships/hyperlink" Target="https://netcam.cz/encyklopedie-ip-zabezpeceni/denni-a-nocni-videni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yzikalnipokusy.cz/2105/infracervene-zareni---dalkove-ovladani" TargetMode="External"/><Relationship Id="rId5" Type="http://schemas.openxmlformats.org/officeDocument/2006/relationships/hyperlink" Target="https://cs.wikipedia.org/wiki/Infra%C4%8Derven%C3%A1_astronomie" TargetMode="External"/><Relationship Id="rId4" Type="http://schemas.openxmlformats.org/officeDocument/2006/relationships/hyperlink" Target="https://cs.wikipedia.org/wiki/Infra%C4%8Derven%C3%A9_z%C3%A1%C5%99en%C3%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BFE1AD3-B2BC-4567-8B4A-DCB8F9080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1"/>
            <a:ext cx="12188952" cy="521767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E75AAD-F4A4-4ED2-9A2F-B2412F93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2759"/>
          <a:stretch/>
        </p:blipFill>
        <p:spPr>
          <a:xfrm flipV="1">
            <a:off x="2" y="0"/>
            <a:ext cx="12191999" cy="2235323"/>
          </a:xfrm>
          <a:custGeom>
            <a:avLst/>
            <a:gdLst>
              <a:gd name="connsiteX0" fmla="*/ 0 w 12191999"/>
              <a:gd name="connsiteY0" fmla="*/ 2235323 h 2235323"/>
              <a:gd name="connsiteX1" fmla="*/ 12191999 w 12191999"/>
              <a:gd name="connsiteY1" fmla="*/ 2235323 h 2235323"/>
              <a:gd name="connsiteX2" fmla="*/ 12191999 w 12191999"/>
              <a:gd name="connsiteY2" fmla="*/ 0 h 2235323"/>
              <a:gd name="connsiteX3" fmla="*/ 0 w 12191999"/>
              <a:gd name="connsiteY3" fmla="*/ 0 h 2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235323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A42F968-7733-4A21-87C5-1497C7C12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00" y="1181051"/>
            <a:ext cx="10684151" cy="1304852"/>
          </a:xfrm>
        </p:spPr>
        <p:txBody>
          <a:bodyPr anchor="b">
            <a:normAutofit/>
          </a:bodyPr>
          <a:lstStyle/>
          <a:p>
            <a:r>
              <a:rPr lang="cs-CZ" sz="7200" b="1">
                <a:solidFill>
                  <a:srgbClr val="FFFFFF"/>
                </a:solidFill>
                <a:latin typeface="Impact" panose="020B0806030902050204" pitchFamily="34" charset="0"/>
              </a:rPr>
              <a:t>Infračervené záření</a:t>
            </a:r>
            <a:endParaRPr lang="cs-CZ" sz="72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20CE0B-92EC-45FD-8F68-38003D6D8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586080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2778083-4321-47B3-AC6B-EC55607144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2940636"/>
              </p:ext>
            </p:extLst>
          </p:nvPr>
        </p:nvGraphicFramePr>
        <p:xfrm>
          <a:off x="1135910" y="2640985"/>
          <a:ext cx="9469211" cy="257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071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F737C2-1133-4AB2-BA9F-54E05E8AA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9CF737C2-1133-4AB2-BA9F-54E05E8AA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9CF737C2-1133-4AB2-BA9F-54E05E8AA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2F8C1E-6BF2-401A-ADE5-E422FA024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C82F8C1E-6BF2-401A-ADE5-E422FA024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C82F8C1E-6BF2-401A-ADE5-E422FA024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76CEE5-E2C3-4D75-B063-76A2E4C7A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4476CEE5-E2C3-4D75-B063-76A2E4C7A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4476CEE5-E2C3-4D75-B063-76A2E4C7A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E5BE0A-D433-49F2-9652-A2E1DAF69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89E5BE0A-D433-49F2-9652-A2E1DAF69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89E5BE0A-D433-49F2-9652-A2E1DAF69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02C65D-8167-4E50-B107-21A0802E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C802C65D-8167-4E50-B107-21A0802E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C802C65D-8167-4E50-B107-21A0802E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07E90-2411-4C37-88A3-8C9C8128D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B9A07E90-2411-4C37-88A3-8C9C8128D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B9A07E90-2411-4C37-88A3-8C9C8128D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CEDC50-C395-4B9F-AAEA-E37C7770E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9BCEDC50-C395-4B9F-AAEA-E37C7770E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9BCEDC50-C395-4B9F-AAEA-E37C7770E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1B3A8FA-8563-4592-9E96-63668453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69" y="1040400"/>
            <a:ext cx="9121662" cy="986755"/>
          </a:xfr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5400" b="1" dirty="0">
                <a:ln/>
                <a:solidFill>
                  <a:schemeClr val="accent3"/>
                </a:solidFill>
                <a:latin typeface="Modern Love" panose="04090805081005020601" pitchFamily="82" charset="0"/>
              </a:rPr>
              <a:t>Obsah: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Zástupný obsah 2">
            <a:extLst>
              <a:ext uri="{FF2B5EF4-FFF2-40B4-BE49-F238E27FC236}">
                <a16:creationId xmlns:a16="http://schemas.microsoft.com/office/drawing/2014/main" id="{E1387F93-665A-4525-8732-352F828AC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914" y="3070719"/>
            <a:ext cx="7866061" cy="29379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  <a:cs typeface="Aharoni" panose="020B0604020202020204" pitchFamily="2" charset="-79"/>
              </a:rPr>
              <a:t>Základní informace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  <a:cs typeface="Aharoni" panose="020B0604020202020204" pitchFamily="2" charset="-79"/>
              </a:rPr>
              <a:t>Zdroje záření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  <a:cs typeface="Aharoni" panose="020B0604020202020204" pitchFamily="2" charset="-79"/>
              </a:rPr>
              <a:t>V</a:t>
            </a:r>
            <a:r>
              <a:rPr lang="cs-CZ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gency FB" panose="020B0503020202020204" pitchFamily="34" charset="0"/>
                <a:cs typeface="Aharoni" panose="020B0604020202020204" pitchFamily="2" charset="-79"/>
              </a:rPr>
              <a:t>yužití záření v infračervených ovladačích a infraportech</a:t>
            </a:r>
            <a:r>
              <a:rPr lang="cs-CZ" sz="2400" b="0" i="0" dirty="0">
                <a:solidFill>
                  <a:schemeClr val="bg1">
                    <a:alpha val="80000"/>
                  </a:schemeClr>
                </a:solidFill>
                <a:effectLst/>
                <a:latin typeface="Agency FB" panose="020B0503020202020204" pitchFamily="34" charset="0"/>
                <a:cs typeface="Aharoni" panose="020B0604020202020204" pitchFamily="2" charset="-79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  <a:cs typeface="Aharoni" panose="020B0604020202020204" pitchFamily="2" charset="-79"/>
              </a:rPr>
              <a:t>V</a:t>
            </a:r>
            <a:r>
              <a:rPr lang="cs-CZ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gency FB" panose="020B0503020202020204" pitchFamily="34" charset="0"/>
                <a:cs typeface="Aharoni" panose="020B0604020202020204" pitchFamily="2" charset="-79"/>
              </a:rPr>
              <a:t>yužití infračerveného záření pro noční vidění</a:t>
            </a:r>
            <a:r>
              <a:rPr lang="cs-CZ" sz="2400" b="0" i="0" dirty="0">
                <a:solidFill>
                  <a:schemeClr val="bg1">
                    <a:alpha val="80000"/>
                  </a:schemeClr>
                </a:solidFill>
                <a:effectLst/>
                <a:latin typeface="Agency FB" panose="020B0503020202020204" pitchFamily="34" charset="0"/>
                <a:cs typeface="Aharoni" panose="020B0604020202020204" pitchFamily="2" charset="-79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gency FB" panose="020B0503020202020204" pitchFamily="34" charset="0"/>
                <a:cs typeface="Aharoni" panose="020B0604020202020204" pitchFamily="2" charset="-79"/>
              </a:rPr>
              <a:t> Infračervené snímky ve vesmíru</a:t>
            </a:r>
            <a:endParaRPr lang="cs-CZ" sz="2400" dirty="0">
              <a:solidFill>
                <a:schemeClr val="bg1">
                  <a:alpha val="80000"/>
                </a:schemeClr>
              </a:solidFill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endParaRPr lang="cs-CZ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7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D15EB-A221-42B1-BD2D-63960ABD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b="1" dirty="0">
                <a:ln/>
                <a:solidFill>
                  <a:schemeClr val="accent3"/>
                </a:solidFill>
                <a:latin typeface="Modern Love" panose="04090805081005020601" pitchFamily="82" charset="0"/>
              </a:rPr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4A442-9F2C-4BE9-86E5-32949C2D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cs-CZ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J</a:t>
            </a:r>
            <a:r>
              <a:rPr lang="cs-CZ" sz="2400" b="1" i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e to </a:t>
            </a:r>
            <a:r>
              <a:rPr lang="cs-CZ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elektromagnetické záření</a:t>
            </a:r>
            <a:r>
              <a:rPr lang="cs-CZ" sz="2400" b="1" i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 s </a:t>
            </a:r>
            <a:r>
              <a:rPr lang="cs-CZ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vlnovou délkou</a:t>
            </a:r>
            <a:r>
              <a:rPr lang="cs-CZ" sz="2400" b="1" i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 větší než viditelné </a:t>
            </a:r>
            <a:r>
              <a:rPr lang="cs-CZ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světlo</a:t>
            </a:r>
            <a:r>
              <a:rPr lang="cs-CZ" sz="2400" b="1" i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, ale menší než </a:t>
            </a:r>
            <a:r>
              <a:rPr lang="cs-CZ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mikrovlnné záření</a:t>
            </a:r>
            <a:r>
              <a:rPr lang="cs-CZ" sz="2400" b="1" i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r>
              <a:rPr lang="cs-CZ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cs-CZ" sz="2400" b="1" i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Infračervené záření je často považováno za „</a:t>
            </a:r>
            <a:r>
              <a:rPr lang="cs-CZ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tepelné</a:t>
            </a:r>
            <a:r>
              <a:rPr lang="cs-CZ" sz="2400" b="1" i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 záření“</a:t>
            </a:r>
            <a:endParaRPr lang="cs-CZ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</a:rPr>
              <a:t>            </a:t>
            </a:r>
            <a:r>
              <a:rPr lang="cs-CZ" sz="2400" i="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Infračervené záření se dále dělí na jednotlivá pásma:</a:t>
            </a:r>
          </a:p>
          <a:p>
            <a:pPr marL="0" indent="0">
              <a:buNone/>
            </a:pPr>
            <a:r>
              <a:rPr lang="cs-CZ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endParaRPr lang="cs-CZ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6A09660-6E35-4EA3-B16B-E2A778EB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776" y="3429000"/>
            <a:ext cx="4901588" cy="3372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cs-CZ" altLang="cs-CZ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Blízké infračervené záření, neboli NIR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-V</a:t>
            </a:r>
            <a:r>
              <a:rPr kumimoji="0" lang="cs-CZ" altLang="cs-CZ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lnová délka 0,76–1,4 </a:t>
            </a:r>
            <a:r>
              <a:rPr lang="cs-CZ" alt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µm</a:t>
            </a:r>
            <a:r>
              <a:rPr kumimoji="0" lang="cs-CZ" altLang="cs-CZ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cs-CZ" altLang="cs-CZ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krátké vlnové délky, neboli SWIR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-V</a:t>
            </a:r>
            <a:r>
              <a:rPr kumimoji="0" lang="cs-CZ" altLang="cs-CZ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lnová délka 1,4–3 µm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cs-CZ" altLang="cs-CZ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střední vlnové délky, neboli MWIR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-Vlnová délka: 3–8 µm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cs-CZ" altLang="cs-CZ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dlouhé vlnové délky, neboli LWIR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-Vlnová délka: 8–15 µm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cs-CZ" altLang="cs-CZ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vzdálené infračervené záření, neboli FIR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-Vlnová délka: 15–1000 µm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0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28654-39D7-4F86-B607-12FCF45FA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7803"/>
          </a:xfrm>
        </p:spPr>
        <p:txBody>
          <a:bodyPr/>
          <a:lstStyle/>
          <a:p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gency FB" panose="020B0503020202020204" pitchFamily="34" charset="0"/>
              </a:rPr>
              <a:t>Zdroje IR záření: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5F754E4-32EE-430E-91D9-4E5AE3B49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198238"/>
              </p:ext>
            </p:extLst>
          </p:nvPr>
        </p:nvGraphicFramePr>
        <p:xfrm>
          <a:off x="9833345" y="95695"/>
          <a:ext cx="2107019" cy="13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5D63BBED-FA31-4243-AD6A-078CEA07F553}"/>
              </a:ext>
            </a:extLst>
          </p:cNvPr>
          <p:cNvSpPr txBox="1"/>
          <p:nvPr/>
        </p:nvSpPr>
        <p:spPr>
          <a:xfrm>
            <a:off x="1087179" y="2254102"/>
            <a:ext cx="10017642" cy="2523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Zdrojem jsou tělesa zahřátá na vyšší teplotu</a:t>
            </a:r>
          </a:p>
          <a:p>
            <a:pPr marL="285750" indent="-285750" algn="l" rtl="0" fontAlgn="base">
              <a:buFont typeface="Wingdings" panose="05000000000000000000" pitchFamily="2" charset="2"/>
              <a:buChar char="§"/>
            </a:pPr>
            <a:r>
              <a:rPr lang="cs-CZ" sz="2800" b="0" i="0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Největší zdroj je slunce </a:t>
            </a:r>
          </a:p>
          <a:p>
            <a:pPr marL="285750" indent="-285750" algn="l" rtl="0" fontAlgn="base">
              <a:buFont typeface="Wingdings" panose="05000000000000000000" pitchFamily="2" charset="2"/>
              <a:buChar char="§"/>
            </a:pPr>
            <a:r>
              <a:rPr lang="cs-CZ" sz="2800" b="0" i="0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Cítíme to jako teplo </a:t>
            </a:r>
          </a:p>
          <a:p>
            <a:pPr marL="285750" indent="-285750" algn="l" rtl="0" fontAlgn="base">
              <a:buFont typeface="Wingdings" panose="05000000000000000000" pitchFamily="2" charset="2"/>
              <a:buChar char="§"/>
            </a:pPr>
            <a:r>
              <a:rPr lang="cs-CZ" sz="2800" b="0" i="0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Infračervené záření může vyzařovat například infračervené lampy (ty fungují na principu Fotonové terapie), nebo většina ovladačů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96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E8A1A-989A-44D8-84F1-FEE9931E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08" y="365124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dirty="0"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</a:rPr>
              <a:t>V</a:t>
            </a:r>
            <a:r>
              <a:rPr lang="cs-CZ" sz="3200" b="0" i="0" u="none" strike="noStrike" dirty="0"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</a:rPr>
              <a:t>yužití IR záření v infračervených ovladačích a infraportech:</a:t>
            </a:r>
            <a:r>
              <a:rPr lang="cs-CZ" sz="3200" b="0" i="0" dirty="0"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</a:rPr>
              <a:t> </a:t>
            </a:r>
            <a:endParaRPr lang="cs-CZ" sz="32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7EB3130-588E-40AF-AF23-9A2B2E97DC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612045"/>
              </p:ext>
            </p:extLst>
          </p:nvPr>
        </p:nvGraphicFramePr>
        <p:xfrm>
          <a:off x="10216118" y="-6627"/>
          <a:ext cx="1798674" cy="103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CC68CB61-A554-40BC-B5E5-7B7A54ED65C2}"/>
              </a:ext>
            </a:extLst>
          </p:cNvPr>
          <p:cNvSpPr txBox="1"/>
          <p:nvPr/>
        </p:nvSpPr>
        <p:spPr>
          <a:xfrm>
            <a:off x="414668" y="1456697"/>
            <a:ext cx="8378457" cy="1846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Infračervené záření se používá pro přenos </a:t>
            </a:r>
            <a:r>
              <a:rPr lang="cs-CZ" sz="2400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informací</a:t>
            </a:r>
            <a:r>
              <a:rPr lang="cs-CZ" sz="24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 na krátkou vzdálenost, nejčastěji podle standardu </a:t>
            </a:r>
            <a:r>
              <a:rPr lang="cs-CZ" sz="2400" dirty="0" err="1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IrDA</a:t>
            </a:r>
            <a:r>
              <a:rPr lang="cs-CZ" sz="24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 Příkladem mohou být </a:t>
            </a:r>
            <a:r>
              <a:rPr lang="cs-CZ" sz="2400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mobilní telefony</a:t>
            </a:r>
            <a:r>
              <a:rPr lang="cs-CZ" sz="24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 s </a:t>
            </a:r>
            <a:r>
              <a:rPr lang="cs-CZ" sz="2400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infračerveným portem</a:t>
            </a:r>
            <a:r>
              <a:rPr lang="cs-CZ" sz="24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 či </a:t>
            </a:r>
            <a:r>
              <a:rPr lang="cs-CZ" sz="2400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dálkové ovladače</a:t>
            </a:r>
            <a:r>
              <a:rPr lang="cs-CZ" sz="24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 Infračervené záření v nich vysílají </a:t>
            </a:r>
            <a:r>
              <a:rPr lang="cs-CZ" sz="2400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LED</a:t>
            </a:r>
            <a:r>
              <a:rPr lang="cs-CZ" sz="24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C3746DA-7042-48FE-821F-71E5A56B4463}"/>
              </a:ext>
            </a:extLst>
          </p:cNvPr>
          <p:cNvSpPr txBox="1"/>
          <p:nvPr/>
        </p:nvSpPr>
        <p:spPr>
          <a:xfrm>
            <a:off x="699975" y="3303356"/>
            <a:ext cx="6602818" cy="3421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360"/>
              </a:spcBef>
              <a:spcAft>
                <a:spcPts val="800"/>
              </a:spcAft>
            </a:pPr>
            <a:r>
              <a:rPr lang="cs-CZ" sz="1800" b="1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Telekomunikační pásma</a:t>
            </a:r>
            <a:endParaRPr lang="cs-CZ" sz="1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účely optické </a:t>
            </a:r>
            <a:r>
              <a:rPr lang="cs-CZ" sz="1800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komunikace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se IR záření dělí takto:</a:t>
            </a:r>
            <a:endParaRPr lang="cs-CZ" sz="1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O-pásmo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1260–1360 </a:t>
            </a:r>
            <a:r>
              <a:rPr lang="cs-CZ" sz="1800" dirty="0" err="1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cs-CZ" sz="1800" b="1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238–220 </a:t>
            </a:r>
            <a:r>
              <a:rPr lang="cs-CZ" sz="1800" dirty="0" err="1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u="sng" dirty="0" err="1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endParaRPr lang="cs-CZ" sz="1800" dirty="0"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E-pásmo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1360–1460 </a:t>
            </a:r>
            <a:r>
              <a:rPr lang="cs-CZ" sz="1800" dirty="0" err="1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cs-CZ" sz="1800" b="1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220–206 </a:t>
            </a:r>
            <a:r>
              <a:rPr lang="cs-CZ" sz="1800" dirty="0" err="1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THz</a:t>
            </a:r>
            <a:endParaRPr lang="cs-CZ" sz="1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S-pásmo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1460–1530 </a:t>
            </a:r>
            <a:r>
              <a:rPr lang="cs-CZ" sz="1800" dirty="0" err="1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cs-CZ" sz="1800" b="1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206–196 </a:t>
            </a:r>
            <a:r>
              <a:rPr lang="cs-CZ" sz="1800" dirty="0" err="1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THz</a:t>
            </a:r>
            <a:endParaRPr lang="cs-CZ" sz="1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C-pásmo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1530–1565 </a:t>
            </a:r>
            <a:r>
              <a:rPr lang="cs-CZ" sz="1800" dirty="0" err="1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cs-CZ" sz="1800" b="1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196–191 </a:t>
            </a:r>
            <a:r>
              <a:rPr lang="cs-CZ" sz="1800" dirty="0" err="1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THz</a:t>
            </a:r>
            <a:endParaRPr lang="cs-CZ" sz="1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L-pásmo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1565–1625 </a:t>
            </a:r>
            <a:r>
              <a:rPr lang="cs-CZ" sz="1800" dirty="0" err="1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cs-CZ" sz="1800" b="1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191–185 </a:t>
            </a:r>
            <a:r>
              <a:rPr lang="cs-CZ" sz="1800" dirty="0" err="1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THz</a:t>
            </a:r>
            <a:endParaRPr lang="cs-CZ" sz="1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U-pásmo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1625–1675 </a:t>
            </a:r>
            <a:r>
              <a:rPr lang="cs-CZ" sz="1800" dirty="0" err="1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cs-CZ" sz="1800" b="1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sz="1800" dirty="0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185–179 </a:t>
            </a:r>
            <a:r>
              <a:rPr lang="cs-CZ" sz="1800" dirty="0" err="1">
                <a:solidFill>
                  <a:srgbClr val="20212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THz</a:t>
            </a:r>
            <a:endParaRPr lang="cs-CZ" sz="1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202AD4A-8617-4EC9-B35D-8EBC289CBB4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74" y="1690687"/>
            <a:ext cx="2984207" cy="23542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8F765E7-FB50-4721-95CC-5590A7A23A7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7" y="4290420"/>
            <a:ext cx="24574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0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CA3B33-0C00-4C55-9C23-84FD53E7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68" y="297594"/>
            <a:ext cx="10515600" cy="1091535"/>
          </a:xfrm>
        </p:spPr>
        <p:txBody>
          <a:bodyPr>
            <a:normAutofit/>
          </a:bodyPr>
          <a:lstStyle/>
          <a:p>
            <a:r>
              <a:rPr lang="cs-CZ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V</a:t>
            </a:r>
            <a:r>
              <a:rPr lang="cs-CZ" sz="3200" b="1" i="0" u="none" strike="noStrik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yužití infračerveného záření pro noční vidění:</a:t>
            </a:r>
            <a:r>
              <a:rPr lang="cs-CZ" sz="3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 </a:t>
            </a:r>
            <a:endParaRPr lang="cs-CZ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2A1B3D8-D0E1-49CE-8E23-EAC61794E3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587602"/>
              </p:ext>
            </p:extLst>
          </p:nvPr>
        </p:nvGraphicFramePr>
        <p:xfrm>
          <a:off x="9886508" y="120574"/>
          <a:ext cx="1998920" cy="1091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B5CE7FAD-7EB8-48EE-B9FF-4C501CC34452}"/>
              </a:ext>
            </a:extLst>
          </p:cNvPr>
          <p:cNvSpPr txBox="1"/>
          <p:nvPr/>
        </p:nvSpPr>
        <p:spPr>
          <a:xfrm>
            <a:off x="370368" y="1727789"/>
            <a:ext cx="831643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i="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Infračervené světlo umožňuje dobrou viditelnosti i v úplné tmě. IR reflektor je také významným příslušenstvím pro noční vidění. Levné noktovizory pracují dobře za ideálních podmínek.</a:t>
            </a:r>
            <a:endParaRPr lang="cs-CZ" sz="2000" dirty="0"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30B2BB-61C7-4E69-8540-544F61191DD8}"/>
              </a:ext>
            </a:extLst>
          </p:cNvPr>
          <p:cNvSpPr txBox="1"/>
          <p:nvPr/>
        </p:nvSpPr>
        <p:spPr>
          <a:xfrm>
            <a:off x="870100" y="3334110"/>
            <a:ext cx="6221816" cy="23391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2000" b="1" i="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Můžeme jej rozdělit do dvou kategorií: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Pasivní</a:t>
            </a:r>
            <a:r>
              <a:rPr lang="cs-CZ" b="0" i="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– využívá se u detektorů, které zaznamenávají infračervené záření vydávaných objektů. </a:t>
            </a:r>
            <a:r>
              <a:rPr lang="cs-CZ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</a:t>
            </a:r>
            <a:r>
              <a:rPr lang="cs-CZ" b="0" i="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bjekty teplejší než okolí.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b="0" i="0" dirty="0"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Aktivní </a:t>
            </a:r>
            <a:r>
              <a:rPr lang="cs-CZ" b="0" i="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– je založena na vyslání a nasměrování infračervených paprsků na daný objekt, takže jej lze pozorovat i v úplné tmě. </a:t>
            </a:r>
            <a:r>
              <a:rPr lang="cs-CZ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</a:t>
            </a:r>
            <a:r>
              <a:rPr lang="cs-CZ" b="0" i="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yužití u průmyslových kamer a noktovizorů.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883B93-EE6A-4539-B89E-5604AB257DDE}"/>
              </a:ext>
            </a:extLst>
          </p:cNvPr>
          <p:cNvSpPr txBox="1"/>
          <p:nvPr/>
        </p:nvSpPr>
        <p:spPr>
          <a:xfrm>
            <a:off x="13251222" y="603843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050" name="Picture 2" descr="Termovize, Termokamera, Infračervená kamera - přístroj pro detek">
            <a:extLst>
              <a:ext uri="{FF2B5EF4-FFF2-40B4-BE49-F238E27FC236}">
                <a16:creationId xmlns:a16="http://schemas.microsoft.com/office/drawing/2014/main" id="{3D3A4007-7393-481B-A632-C579AA873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54" y="3960879"/>
            <a:ext cx="3448584" cy="2174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fračervené přísvity">
            <a:extLst>
              <a:ext uri="{FF2B5EF4-FFF2-40B4-BE49-F238E27FC236}">
                <a16:creationId xmlns:a16="http://schemas.microsoft.com/office/drawing/2014/main" id="{DE5BE23E-8A1E-4321-AEA0-C6B783AC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83" y="1212109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56B91EA-CC82-40FE-A29E-10EC5C542612}"/>
              </a:ext>
            </a:extLst>
          </p:cNvPr>
          <p:cNvSpPr txBox="1"/>
          <p:nvPr/>
        </p:nvSpPr>
        <p:spPr>
          <a:xfrm rot="7189937">
            <a:off x="2263358" y="3885093"/>
            <a:ext cx="160968" cy="1510645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61000">
                  <a:schemeClr val="accent3">
                    <a:lumMod val="0"/>
                    <a:lumOff val="100000"/>
                    <a:alpha val="6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054" name="Picture 6" descr="Second Life Marketplace - Realistic Radial light rays - special effects">
            <a:extLst>
              <a:ext uri="{FF2B5EF4-FFF2-40B4-BE49-F238E27FC236}">
                <a16:creationId xmlns:a16="http://schemas.microsoft.com/office/drawing/2014/main" id="{9B8033EA-ECBB-48B6-82F5-ED0E3E89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9937">
            <a:off x="-1596340" y="-2724292"/>
            <a:ext cx="14573740" cy="14414073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61000">
                  <a:schemeClr val="accent3">
                    <a:lumMod val="0"/>
                    <a:lumOff val="100000"/>
                    <a:alpha val="6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</p:pic>
    </p:spTree>
    <p:extLst>
      <p:ext uri="{BB962C8B-B14F-4D97-AF65-F5344CB8AC3E}">
        <p14:creationId xmlns:p14="http://schemas.microsoft.com/office/powerpoint/2010/main" val="925275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7DE479-5C79-4A15-BCEC-CA02FCFE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44" y="322596"/>
            <a:ext cx="6360042" cy="1144698"/>
          </a:xfrm>
        </p:spPr>
        <p:txBody>
          <a:bodyPr>
            <a:normAutofit/>
          </a:bodyPr>
          <a:lstStyle/>
          <a:p>
            <a:r>
              <a:rPr lang="cs-CZ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Infračervené snímky ve vesmíru: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F3BE0A3-2ABB-4A28-B925-8ECCCA3698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264284"/>
              </p:ext>
            </p:extLst>
          </p:nvPr>
        </p:nvGraphicFramePr>
        <p:xfrm>
          <a:off x="10164726" y="116958"/>
          <a:ext cx="1775637" cy="113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3C2AEFD0-24D2-47CA-A4D3-1F5BE28E99B6}"/>
              </a:ext>
            </a:extLst>
          </p:cNvPr>
          <p:cNvSpPr txBox="1"/>
          <p:nvPr/>
        </p:nvSpPr>
        <p:spPr>
          <a:xfrm>
            <a:off x="689344" y="1967021"/>
            <a:ext cx="1108089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V</a:t>
            </a:r>
            <a:r>
              <a:rPr lang="cs-CZ" b="0" i="0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infračerveném záření se ve sluneční soustavě studuje slunce, ale září v něm také všechny planety.</a:t>
            </a:r>
            <a:br>
              <a:rPr lang="cs-CZ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cs-CZ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M</a:t>
            </a:r>
            <a:r>
              <a:rPr lang="cs-CZ" b="0" i="0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imo sluneční soustavu se infračervenou </a:t>
            </a:r>
            <a:r>
              <a:rPr lang="cs-CZ" b="0" i="0" dirty="0" err="1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astromií</a:t>
            </a:r>
            <a:r>
              <a:rPr lang="cs-CZ" b="0" i="0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studují především velmi chladná místa ve vesmíru a rodící se hvězdy nebo planety.</a:t>
            </a:r>
            <a:br>
              <a:rPr lang="cs-CZ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cs-CZ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J</a:t>
            </a:r>
            <a:r>
              <a:rPr lang="cs-CZ" b="0" i="0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e to oborem astronomie a astrofyziky, který zkoumá objekty viditelné v infračerveném záření.</a:t>
            </a:r>
            <a:endParaRPr lang="cs-CZ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Mlhovina Trifid: Infračervené světlo odhaluje zářící prach a nové hvězdy |  100+1 zahraniční zajímavost">
            <a:extLst>
              <a:ext uri="{FF2B5EF4-FFF2-40B4-BE49-F238E27FC236}">
                <a16:creationId xmlns:a16="http://schemas.microsoft.com/office/drawing/2014/main" id="{381DB0E3-1C3F-431E-B3E1-F29354F3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1" y="4082903"/>
            <a:ext cx="3202784" cy="196702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R přísvity pro noční vidění bez tajemství">
            <a:extLst>
              <a:ext uri="{FF2B5EF4-FFF2-40B4-BE49-F238E27FC236}">
                <a16:creationId xmlns:a16="http://schemas.microsoft.com/office/drawing/2014/main" id="{649C81BB-9D32-4E22-B73B-DEAE5CC15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52" y="4433776"/>
            <a:ext cx="1927225" cy="191481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nislovníček: Infračervené záření – Hvězdárna v Rokycanech a Plzni">
            <a:extLst>
              <a:ext uri="{FF2B5EF4-FFF2-40B4-BE49-F238E27FC236}">
                <a16:creationId xmlns:a16="http://schemas.microsoft.com/office/drawing/2014/main" id="{BE172BB7-1B43-42B4-8849-31EB1676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75" y="3988982"/>
            <a:ext cx="2562447" cy="256244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n su immagini stellate">
            <a:extLst>
              <a:ext uri="{FF2B5EF4-FFF2-40B4-BE49-F238E27FC236}">
                <a16:creationId xmlns:a16="http://schemas.microsoft.com/office/drawing/2014/main" id="{4E05D967-7A75-4D81-A87D-120F817373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1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6299F2-3281-4502-B174-38173E5A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901" y="1838142"/>
            <a:ext cx="4208507" cy="3300564"/>
          </a:xfrm>
        </p:spPr>
        <p:txBody>
          <a:bodyPr>
            <a:normAutofit/>
          </a:bodyPr>
          <a:lstStyle/>
          <a:p>
            <a:pPr algn="ctr"/>
            <a:r>
              <a:rPr lang="cs-CZ" b="1" spc="50" dirty="0">
                <a:ln w="0"/>
                <a:solidFill>
                  <a:schemeClr val="bg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Děkujeme za pozornost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E7B82A-9A29-44CD-B28B-6E2D57467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794" y="1040837"/>
            <a:ext cx="5937287" cy="509983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Zdroje:</a:t>
            </a:r>
          </a:p>
          <a:p>
            <a:r>
              <a:rPr lang="cs-CZ" dirty="0">
                <a:hlinkClick r:id="rId2"/>
              </a:rPr>
              <a:t>Denní a noční vidění síťových kamer | netcam.cz</a:t>
            </a:r>
            <a:endParaRPr lang="cs-CZ" dirty="0"/>
          </a:p>
          <a:p>
            <a:r>
              <a:rPr lang="cs-CZ" dirty="0">
                <a:hlinkClick r:id="rId3"/>
              </a:rPr>
              <a:t>Infračervené záření/Katalog metod v biofyzice – </a:t>
            </a:r>
            <a:r>
              <a:rPr lang="cs-CZ" dirty="0" err="1">
                <a:hlinkClick r:id="rId3"/>
              </a:rPr>
              <a:t>WikiSkripta</a:t>
            </a:r>
            <a:endParaRPr lang="cs-CZ" dirty="0"/>
          </a:p>
          <a:p>
            <a:r>
              <a:rPr lang="cs-CZ" dirty="0">
                <a:hlinkClick r:id="rId4"/>
              </a:rPr>
              <a:t>Infračervené záření – Wikipedie (wikipedia.org)</a:t>
            </a:r>
            <a:endParaRPr lang="cs-CZ" dirty="0"/>
          </a:p>
          <a:p>
            <a:r>
              <a:rPr lang="cs-CZ" dirty="0">
                <a:hlinkClick r:id="rId5"/>
              </a:rPr>
              <a:t>Infračervená astronomie – Wikipedie (wikipedia.org)</a:t>
            </a:r>
            <a:endParaRPr lang="cs-CZ" dirty="0"/>
          </a:p>
          <a:p>
            <a:r>
              <a:rPr lang="cs-CZ" dirty="0">
                <a:hlinkClick r:id="rId6"/>
              </a:rPr>
              <a:t>Infračervené záření – dálkové ovládání — Sbírka pokusů (fyzikalnipokusy.cz)</a:t>
            </a:r>
            <a:endParaRPr lang="cs-CZ" dirty="0"/>
          </a:p>
          <a:p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4677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6812847114AC42BDCBCA4FDB97D1A3" ma:contentTypeVersion="12" ma:contentTypeDescription="Vytvoří nový dokument" ma:contentTypeScope="" ma:versionID="b9947ca2817140b4dc65c08dab5ea1c7">
  <xsd:schema xmlns:xsd="http://www.w3.org/2001/XMLSchema" xmlns:xs="http://www.w3.org/2001/XMLSchema" xmlns:p="http://schemas.microsoft.com/office/2006/metadata/properties" xmlns:ns3="84439d33-a0bc-445b-8cf1-7f4447e9767a" xmlns:ns4="45269492-619b-43f5-87aa-bb6d877e4c32" targetNamespace="http://schemas.microsoft.com/office/2006/metadata/properties" ma:root="true" ma:fieldsID="0193fe6ba847fce6324b62b0339d926b" ns3:_="" ns4:_="">
    <xsd:import namespace="84439d33-a0bc-445b-8cf1-7f4447e9767a"/>
    <xsd:import namespace="45269492-619b-43f5-87aa-bb6d877e4c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39d33-a0bc-445b-8cf1-7f4447e97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9492-619b-43f5-87aa-bb6d877e4c3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8EDD4E-E66F-4BED-97AE-D4F7805143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439d33-a0bc-445b-8cf1-7f4447e9767a"/>
    <ds:schemaRef ds:uri="45269492-619b-43f5-87aa-bb6d877e4c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B20A2C-3479-4D66-AB84-B5E4ED9E7E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21D038-25AF-4703-9CFB-F73D522D583F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84439d33-a0bc-445b-8cf1-7f4447e9767a"/>
    <ds:schemaRef ds:uri="http://schemas.openxmlformats.org/package/2006/metadata/core-properties"/>
    <ds:schemaRef ds:uri="http://schemas.microsoft.com/office/2006/documentManagement/types"/>
    <ds:schemaRef ds:uri="45269492-619b-43f5-87aa-bb6d877e4c32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174</TotalTime>
  <Words>500</Words>
  <Application>Microsoft Office PowerPoint</Application>
  <PresentationFormat>Širokoúhlá obrazovka</PresentationFormat>
  <Paragraphs>67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8" baseType="lpstr">
      <vt:lpstr>Agency FB</vt:lpstr>
      <vt:lpstr>Arial</vt:lpstr>
      <vt:lpstr>Arial</vt:lpstr>
      <vt:lpstr>Calibri</vt:lpstr>
      <vt:lpstr>Calibri Light</vt:lpstr>
      <vt:lpstr>Impact</vt:lpstr>
      <vt:lpstr>Modern Love</vt:lpstr>
      <vt:lpstr>Symbol</vt:lpstr>
      <vt:lpstr>Wingdings</vt:lpstr>
      <vt:lpstr>Motiv Office</vt:lpstr>
      <vt:lpstr>Infračervené záření</vt:lpstr>
      <vt:lpstr>Obsah:</vt:lpstr>
      <vt:lpstr>Základní Informace</vt:lpstr>
      <vt:lpstr>Zdroje IR záření:</vt:lpstr>
      <vt:lpstr>Využití IR záření v infračervených ovladačích a infraportech: </vt:lpstr>
      <vt:lpstr>Využití infračerveného záření pro noční vidění: </vt:lpstr>
      <vt:lpstr>Infračervené snímky ve vesmíru: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Infračervené záření</dc:title>
  <dc:creator>Matyáš Černý</dc:creator>
  <cp:lastModifiedBy>Matyáš Černý</cp:lastModifiedBy>
  <cp:revision>17</cp:revision>
  <dcterms:created xsi:type="dcterms:W3CDTF">2021-03-24T08:58:07Z</dcterms:created>
  <dcterms:modified xsi:type="dcterms:W3CDTF">2021-03-24T11:52:12Z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0x010100066812847114AC42BDCBCA4FDB97D1A3</vt:lpwstr>
  </property>
</Properties>
</file>