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7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13" dt="2021-03-26T07:32:49.668"/>
    <p1510:client id="{0752D3BC-DF51-4D89-547B-DE59D5F69A45}" v="21" dt="2021-03-22T14:20:12.376"/>
    <p1510:client id="{16E0C802-4C7C-3497-17E0-573594666E1B}" v="38" dt="2021-03-22T14:03:22.375"/>
    <p1510:client id="{27D9686D-307C-4916-8B1B-4C1764BC7567}" v="335" dt="2021-03-19T12:15:01.177"/>
    <p1510:client id="{36C5A042-6C7C-48B6-A8F4-C4EFE0DE8A81}" v="9" dt="2021-03-19T16:21:00.079"/>
    <p1510:client id="{57D35B63-A8CA-334E-E4DE-2927EEE76A0A}" v="384" dt="2021-03-25T10:19:16.401"/>
    <p1510:client id="{5B93D7C1-9FA2-D645-470B-1DDEEBE3EFB0}" v="1" dt="2021-03-29T05:47:37.575"/>
    <p1510:client id="{5E16BD73-3323-8DA0-152C-2BF9E84D6978}" v="746" dt="2021-03-19T12:40:07.788"/>
    <p1510:client id="{66F30F2E-F676-FC8A-B117-F60A0B6BC7D8}" v="18" dt="2021-03-22T08:44:57.629"/>
    <p1510:client id="{6D6966A4-1DDF-7937-9EE1-7BFFF5FF4F15}" v="8" dt="2021-03-26T07:14:37.041"/>
    <p1510:client id="{95404706-46A3-1947-72B4-AF84B72A7153}" v="31" dt="2021-03-25T14:50:02.447"/>
    <p1510:client id="{9D28C7D5-AE34-F4EC-2C41-18F6E8CD3EA7}" v="26" dt="2021-03-26T08:02:19.842"/>
    <p1510:client id="{AAE84464-928A-6181-DCD7-042024004CF9}" v="1" dt="2021-03-23T19:36:21.140"/>
    <p1510:client id="{C038EF08-47C5-E512-C472-B59E89E7E013}" v="172" dt="2021-03-29T11:31:31.105"/>
    <p1510:client id="{D595F99B-3407-6B91-7D12-AB5D8F7D0BAF}" v="99" dt="2021-03-25T09:51:35.903"/>
    <p1510:client id="{E8D311F0-E61C-BD77-31C1-8E24B8A37D62}" v="2" dt="2021-03-24T19:28:21.778"/>
    <p1510:client id="{FBAD6DF1-8037-ACCA-A967-0B9802C4D96F}" v="7" dt="2021-03-25T07:40:25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D1BB-59D6-4BC3-B6D5-101FFBEB647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D915-56A3-4801-8E48-D627FAEFB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0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D1BB-59D6-4BC3-B6D5-101FFBEB647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D915-56A3-4801-8E48-D627FAEFB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5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D1BB-59D6-4BC3-B6D5-101FFBEB647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D915-56A3-4801-8E48-D627FAEFB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5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D1BB-59D6-4BC3-B6D5-101FFBEB647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D915-56A3-4801-8E48-D627FAEFBE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7881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D1BB-59D6-4BC3-B6D5-101FFBEB647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D915-56A3-4801-8E48-D627FAEFB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1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D1BB-59D6-4BC3-B6D5-101FFBEB647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D915-56A3-4801-8E48-D627FAEFB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16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D1BB-59D6-4BC3-B6D5-101FFBEB647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D915-56A3-4801-8E48-D627FAEFB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05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D1BB-59D6-4BC3-B6D5-101FFBEB647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D915-56A3-4801-8E48-D627FAEFB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48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D1BB-59D6-4BC3-B6D5-101FFBEB647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D915-56A3-4801-8E48-D627FAEFB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4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D1BB-59D6-4BC3-B6D5-101FFBEB647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D915-56A3-4801-8E48-D627FAEFB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5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D1BB-59D6-4BC3-B6D5-101FFBEB647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D915-56A3-4801-8E48-D627FAEFB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7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D1BB-59D6-4BC3-B6D5-101FFBEB647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D915-56A3-4801-8E48-D627FAEFB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7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D1BB-59D6-4BC3-B6D5-101FFBEB647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D915-56A3-4801-8E48-D627FAEFB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7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D1BB-59D6-4BC3-B6D5-101FFBEB647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D915-56A3-4801-8E48-D627FAEFB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3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D1BB-59D6-4BC3-B6D5-101FFBEB647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D915-56A3-4801-8E48-D627FAEFB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5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D1BB-59D6-4BC3-B6D5-101FFBEB647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D915-56A3-4801-8E48-D627FAEFB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9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D1BB-59D6-4BC3-B6D5-101FFBEB647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D915-56A3-4801-8E48-D627FAEFB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0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E6FD1BB-59D6-4BC3-B6D5-101FFBEB647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6D915-56A3-4801-8E48-D627FAEFB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56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Mikrovln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3CC3-60FB-4BDE-9A20-53E53450E3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Mikrovlny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9E22A-02DB-4B1F-AA12-F9BE324F60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Filip C</a:t>
            </a:r>
            <a:r>
              <a:rPr lang="cs-CZ" err="1"/>
              <a:t>ába</a:t>
            </a:r>
            <a:r>
              <a:rPr lang="cs-CZ"/>
              <a:t>, Mikuláš Voňka, Jiří Hanzl, Jakub Herman, Anna Langová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8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ECE93-2585-4B5B-9204-E28B8D57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EBEBEB"/>
                </a:solidFill>
              </a:rPr>
              <a:t>Co </a:t>
            </a:r>
            <a:r>
              <a:rPr lang="en-US" sz="4400" err="1">
                <a:solidFill>
                  <a:srgbClr val="EBEBEB"/>
                </a:solidFill>
              </a:rPr>
              <a:t>jsou</a:t>
            </a:r>
            <a:r>
              <a:rPr lang="en-US" sz="4400">
                <a:solidFill>
                  <a:srgbClr val="EBEBEB"/>
                </a:solidFill>
              </a:rPr>
              <a:t> </a:t>
            </a:r>
            <a:r>
              <a:rPr lang="en-US" sz="4400" err="1">
                <a:solidFill>
                  <a:srgbClr val="EBEBEB"/>
                </a:solidFill>
              </a:rPr>
              <a:t>mikrovlny</a:t>
            </a:r>
            <a:r>
              <a:rPr lang="en-US" sz="4400">
                <a:solidFill>
                  <a:srgbClr val="EBEBEB"/>
                </a:solidFill>
              </a:rPr>
              <a:t>?</a:t>
            </a: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A21A2-D759-448C-9766-6B91261E7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802" y="1143758"/>
            <a:ext cx="6619672" cy="36281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Mikrovlny</a:t>
            </a:r>
            <a:r>
              <a:rPr lang="en-US"/>
              <a:t> </a:t>
            </a:r>
            <a:r>
              <a:rPr lang="en-US" err="1"/>
              <a:t>jsou</a:t>
            </a:r>
            <a:r>
              <a:rPr lang="en-US"/>
              <a:t> </a:t>
            </a:r>
            <a:r>
              <a:rPr lang="en-US" err="1"/>
              <a:t>elektromagnetické</a:t>
            </a:r>
            <a:r>
              <a:rPr lang="en-US"/>
              <a:t> </a:t>
            </a:r>
            <a:r>
              <a:rPr lang="en-US" err="1"/>
              <a:t>vlnění</a:t>
            </a:r>
            <a:r>
              <a:rPr lang="en-US"/>
              <a:t> o </a:t>
            </a:r>
            <a:r>
              <a:rPr lang="en-US" err="1"/>
              <a:t>vlnové</a:t>
            </a:r>
            <a:r>
              <a:rPr lang="en-US"/>
              <a:t> </a:t>
            </a:r>
            <a:r>
              <a:rPr lang="en-US" err="1"/>
              <a:t>délce</a:t>
            </a:r>
            <a:r>
              <a:rPr lang="en-US"/>
              <a:t> 1 mm </a:t>
            </a:r>
            <a:r>
              <a:rPr lang="en-US" err="1"/>
              <a:t>až</a:t>
            </a:r>
            <a:r>
              <a:rPr lang="en-US"/>
              <a:t> 1 m.</a:t>
            </a:r>
            <a:endParaRPr lang="cs-CZ"/>
          </a:p>
          <a:p>
            <a:pPr>
              <a:buClr>
                <a:srgbClr val="F7F7F7"/>
              </a:buClr>
            </a:pPr>
            <a:r>
              <a:rPr lang="cs-CZ"/>
              <a:t>Jejich frekvence sahá od 300 MHz do 300 GHz.</a:t>
            </a:r>
          </a:p>
          <a:p>
            <a:pPr>
              <a:buClr>
                <a:srgbClr val="F7F7F7"/>
              </a:buClr>
            </a:pPr>
            <a:r>
              <a:rPr lang="cs-CZ"/>
              <a:t>Mikrovlny mají zajímavé vlastnosti, ohřívají totiž vodu, nebo se dokáží odrážet od různých předmětů.</a:t>
            </a:r>
          </a:p>
          <a:p>
            <a:pPr>
              <a:buClr>
                <a:srgbClr val="F7F7F7"/>
              </a:buClr>
              <a:buFont typeface="Wingdings"/>
              <a:buChar char="Ø"/>
            </a:pPr>
            <a:r>
              <a:rPr lang="cs-CZ"/>
              <a:t>Ideální k jejich vedení jsou např. optická vlákna s rozměry srovnatelnými s vlnovou délkou. Uvnitř vlákna se vlny totiž odráží a dostanou se tak až na konec.</a:t>
            </a:r>
          </a:p>
          <a:p>
            <a:pPr>
              <a:buClr>
                <a:srgbClr val="8AD0D6"/>
              </a:buClr>
            </a:pPr>
            <a:endParaRPr lang="en-US"/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39AE47DC-9771-4160-BF0D-F70550BA7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75" y="4879975"/>
            <a:ext cx="4352925" cy="1527175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23640A67-F305-4B20-8D43-679313E83503}"/>
              </a:ext>
            </a:extLst>
          </p:cNvPr>
          <p:cNvSpPr/>
          <p:nvPr/>
        </p:nvSpPr>
        <p:spPr>
          <a:xfrm>
            <a:off x="7274573" y="5159634"/>
            <a:ext cx="808653" cy="365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366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C2355-E178-40A4-905A-26EFFF7E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cs-CZ"/>
              <a:t>Historie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589AB3F-4751-4042-8A12-CEFB647F1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4"/>
          <a:stretch/>
        </p:blipFill>
        <p:spPr>
          <a:xfrm>
            <a:off x="7554139" y="609601"/>
            <a:ext cx="3990160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1" name="Rectangle 22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8CD3D-1765-46E1-8446-F37DD2C37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Mikrovlny objevil James Clerk Maxwell v roce 1864 svými rovnicemi</a:t>
            </a:r>
          </a:p>
          <a:p>
            <a:r>
              <a:rPr lang="cs-CZ"/>
              <a:t>Ale až roku 1888 Heinrich Hertz demonstroval jejich existenci</a:t>
            </a:r>
          </a:p>
          <a:p>
            <a:r>
              <a:rPr lang="cs-CZ"/>
              <a:t>V roce 1945 Percy Spencer objevil, že je možné pomocí mikrovln ohřívat potraviny</a:t>
            </a:r>
          </a:p>
        </p:txBody>
      </p:sp>
    </p:spTree>
    <p:extLst>
      <p:ext uri="{BB962C8B-B14F-4D97-AF65-F5344CB8AC3E}">
        <p14:creationId xmlns:p14="http://schemas.microsoft.com/office/powerpoint/2010/main" val="3550723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DB80C-33E0-4A2C-8EFA-4F909950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Využití mikrovln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A4392-D065-4ABD-A74D-79D433664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r>
              <a:rPr lang="cs-CZ"/>
              <a:t>Mikrovlny se používají dnes hodně pro bezdrátový přenos informací, např. v mobilních telefonech, rádiu nebo GPS.</a:t>
            </a:r>
          </a:p>
          <a:p>
            <a:pPr>
              <a:buClr>
                <a:srgbClr val="8AD0D6"/>
              </a:buClr>
            </a:pPr>
            <a:r>
              <a:rPr lang="cs-CZ"/>
              <a:t>Dokážou ohřívat vodu -&gt; mikrovlnné trouby, vysoušení knih a dřeva.</a:t>
            </a:r>
          </a:p>
          <a:p>
            <a:pPr>
              <a:buClr>
                <a:srgbClr val="8AD0D6"/>
              </a:buClr>
            </a:pPr>
            <a:r>
              <a:rPr lang="cs-CZ"/>
              <a:t>Používají se při měření rychlosti v rychlostních radarech.</a:t>
            </a:r>
          </a:p>
          <a:p>
            <a:pPr>
              <a:buClr>
                <a:srgbClr val="8AD0D6"/>
              </a:buClr>
            </a:pPr>
            <a:r>
              <a:rPr lang="cs-CZ"/>
              <a:t>Mohou být použity jako zbraň, pokud jsou dostatečně silné, a způsobit tak smrt malých organismů.</a:t>
            </a:r>
          </a:p>
        </p:txBody>
      </p:sp>
      <p:pic>
        <p:nvPicPr>
          <p:cNvPr id="4" name="Obrázek 4" descr="Obsah obrázku text, interiér, elektronika, displej&#10;&#10;Popis se vygeneroval automaticky.">
            <a:extLst>
              <a:ext uri="{FF2B5EF4-FFF2-40B4-BE49-F238E27FC236}">
                <a16:creationId xmlns:a16="http://schemas.microsoft.com/office/drawing/2014/main" id="{820B5D3E-AACA-49AA-8C9E-17DB4D1E3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321" y="4417920"/>
            <a:ext cx="2743200" cy="189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9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39E06-55AD-41AB-A6A7-9B0A818E2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Otázky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AF140-98A1-44BA-94B0-CBC52377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Jaké</a:t>
            </a:r>
            <a:r>
              <a:rPr lang="en-US" dirty="0"/>
              <a:t> </a:t>
            </a:r>
            <a:r>
              <a:rPr lang="en-US" dirty="0" err="1"/>
              <a:t>další</a:t>
            </a:r>
            <a:r>
              <a:rPr lang="en-US" dirty="0"/>
              <a:t> </a:t>
            </a:r>
            <a:r>
              <a:rPr lang="en-US" dirty="0" err="1"/>
              <a:t>zařízení</a:t>
            </a:r>
            <a:r>
              <a:rPr lang="en-US" dirty="0"/>
              <a:t>/</a:t>
            </a:r>
            <a:r>
              <a:rPr lang="en-US" dirty="0" err="1"/>
              <a:t>služba</a:t>
            </a:r>
            <a:r>
              <a:rPr lang="en-US" dirty="0"/>
              <a:t> </a:t>
            </a:r>
            <a:r>
              <a:rPr lang="en-US" dirty="0" err="1"/>
              <a:t>využívá</a:t>
            </a:r>
            <a:r>
              <a:rPr lang="en-US" dirty="0"/>
              <a:t> </a:t>
            </a:r>
            <a:r>
              <a:rPr lang="en-US" dirty="0" err="1"/>
              <a:t>mikrovln</a:t>
            </a:r>
            <a:r>
              <a:rPr lang="en-US" dirty="0"/>
              <a:t> k </a:t>
            </a:r>
            <a:r>
              <a:rPr lang="en-US" dirty="0" err="1"/>
              <a:t>přenosu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?</a:t>
            </a:r>
          </a:p>
          <a:p>
            <a:pPr>
              <a:buClr>
                <a:srgbClr val="8AD0D6"/>
              </a:buClr>
            </a:pPr>
            <a:r>
              <a:rPr lang="en-US" dirty="0"/>
              <a:t>Co </a:t>
            </a:r>
            <a:r>
              <a:rPr lang="en-US" dirty="0" err="1"/>
              <a:t>popisují</a:t>
            </a:r>
            <a:r>
              <a:rPr lang="en-US" dirty="0"/>
              <a:t> </a:t>
            </a:r>
            <a:r>
              <a:rPr lang="en-US" dirty="0" err="1"/>
              <a:t>Maxwellovy</a:t>
            </a:r>
            <a:r>
              <a:rPr lang="en-US" dirty="0"/>
              <a:t> </a:t>
            </a:r>
            <a:r>
              <a:rPr lang="en-US" dirty="0" err="1"/>
              <a:t>rovnice</a:t>
            </a:r>
            <a:r>
              <a:rPr lang="en-US" dirty="0"/>
              <a:t>?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2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DA86-043F-4471-BEA2-80086169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Zdroje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C7B60-9F45-42E3-B29E-38C2D2518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  <a:buFont typeface="Wingdings 3"/>
            </a:pPr>
            <a:r>
              <a:rPr lang="en-US">
                <a:ea typeface="+mj-lt"/>
                <a:cs typeface="+mj-lt"/>
                <a:hlinkClick r:id="" action="ppaction://noaction"/>
              </a:rPr>
              <a:t>Mikrovlny. In: </a:t>
            </a:r>
            <a:r>
              <a:rPr lang="en-US" i="1">
                <a:ea typeface="+mj-lt"/>
                <a:cs typeface="+mj-lt"/>
                <a:hlinkClick r:id="" action="ppaction://noaction"/>
              </a:rPr>
              <a:t>Wikipedia: the free encyclopedia</a:t>
            </a:r>
            <a:r>
              <a:rPr lang="en-US">
                <a:ea typeface="+mj-lt"/>
                <a:cs typeface="+mj-lt"/>
                <a:hlinkClick r:id="" action="ppaction://noaction"/>
              </a:rPr>
              <a:t> [online]. San Francisco (CA): Wikimedia Foundation, 2001- [cit. 2021-03-26]. Dostupné z: </a:t>
            </a:r>
            <a:r>
              <a:rPr lang="en-US">
                <a:ea typeface="+mj-lt"/>
                <a:cs typeface="+mj-lt"/>
                <a:hlinkClick r:id="rId2"/>
              </a:rPr>
              <a:t>https://cs.wikipedia.org/wiki/Mikrovlny</a:t>
            </a:r>
          </a:p>
          <a:p>
            <a:pPr>
              <a:buClr>
                <a:srgbClr val="8AD0D6"/>
              </a:buClr>
              <a:buFont typeface="Wingdings 3"/>
            </a:pPr>
            <a:endParaRPr lang="en-US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5931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Application>Microsoft Office PowerPoint</Application>
  <PresentationFormat>Širokoúhlá obrazovka</PresentationFormat>
  <Slides>6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Ion</vt:lpstr>
      <vt:lpstr>Mikrovlny</vt:lpstr>
      <vt:lpstr>Co jsou mikrovlny?</vt:lpstr>
      <vt:lpstr>Historie</vt:lpstr>
      <vt:lpstr>Využití mikrovln</vt:lpstr>
      <vt:lpstr>Otázky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level3301</dc:creator>
  <cp:revision>17</cp:revision>
  <dcterms:created xsi:type="dcterms:W3CDTF">2021-03-08T08:28:25Z</dcterms:created>
  <dcterms:modified xsi:type="dcterms:W3CDTF">2021-05-03T09:27:37Z</dcterms:modified>
</cp:coreProperties>
</file>